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sldIdLst>
    <p:sldId id="256" r:id="rId6"/>
    <p:sldId id="2147377629" r:id="rId7"/>
    <p:sldId id="346" r:id="rId8"/>
    <p:sldId id="257" r:id="rId9"/>
    <p:sldId id="2147377652" r:id="rId10"/>
    <p:sldId id="2147377631" r:id="rId11"/>
    <p:sldId id="2147377633" r:id="rId12"/>
    <p:sldId id="2147377635" r:id="rId13"/>
    <p:sldId id="2147377636" r:id="rId14"/>
    <p:sldId id="2147377637" r:id="rId15"/>
    <p:sldId id="2147377638" r:id="rId16"/>
    <p:sldId id="2147377639" r:id="rId17"/>
    <p:sldId id="2147377640" r:id="rId18"/>
    <p:sldId id="2147377641" r:id="rId19"/>
    <p:sldId id="2147377642" r:id="rId20"/>
    <p:sldId id="2147377643" r:id="rId21"/>
    <p:sldId id="2147377645" r:id="rId22"/>
    <p:sldId id="2147377647" r:id="rId23"/>
    <p:sldId id="2147377648" r:id="rId24"/>
    <p:sldId id="2147377649" r:id="rId25"/>
    <p:sldId id="2147377650" r:id="rId26"/>
    <p:sldId id="2147377651" r:id="rId27"/>
    <p:sldId id="2147377653" r:id="rId28"/>
    <p:sldId id="2147377654" r:id="rId29"/>
    <p:sldId id="2147377662" r:id="rId30"/>
    <p:sldId id="2147377663" r:id="rId31"/>
    <p:sldId id="2147377664" r:id="rId32"/>
    <p:sldId id="2147377665" r:id="rId33"/>
    <p:sldId id="2147377655" r:id="rId34"/>
    <p:sldId id="2147377656" r:id="rId35"/>
    <p:sldId id="2147377657" r:id="rId36"/>
    <p:sldId id="2147377659" r:id="rId37"/>
    <p:sldId id="2147377660" r:id="rId38"/>
    <p:sldId id="2147377661" r:id="rId39"/>
    <p:sldId id="2147377666" r:id="rId40"/>
    <p:sldId id="700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1E4D"/>
    <a:srgbClr val="6A707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D22B3A-370D-44C0-9CB2-97394BC92BB6}" v="47" dt="2023-05-22T13:44:43.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gul, William" userId="be58bb45-541d-4c80-b8fd-0999269266c3" providerId="ADAL" clId="{FED22B3A-370D-44C0-9CB2-97394BC92BB6}"/>
    <pc:docChg chg="undo redo custSel addSld delSld modSld sldOrd">
      <pc:chgData name="Frangul, William" userId="be58bb45-541d-4c80-b8fd-0999269266c3" providerId="ADAL" clId="{FED22B3A-370D-44C0-9CB2-97394BC92BB6}" dt="2023-05-22T13:44:43.714" v="3341" actId="20577"/>
      <pc:docMkLst>
        <pc:docMk/>
      </pc:docMkLst>
      <pc:sldChg chg="modSp mod">
        <pc:chgData name="Frangul, William" userId="be58bb45-541d-4c80-b8fd-0999269266c3" providerId="ADAL" clId="{FED22B3A-370D-44C0-9CB2-97394BC92BB6}" dt="2023-05-21T18:05:06.416" v="2340" actId="20577"/>
        <pc:sldMkLst>
          <pc:docMk/>
          <pc:sldMk cId="2322822931" sldId="256"/>
        </pc:sldMkLst>
        <pc:spChg chg="mod">
          <ac:chgData name="Frangul, William" userId="be58bb45-541d-4c80-b8fd-0999269266c3" providerId="ADAL" clId="{FED22B3A-370D-44C0-9CB2-97394BC92BB6}" dt="2023-05-21T18:05:06.416" v="2340" actId="20577"/>
          <ac:spMkLst>
            <pc:docMk/>
            <pc:sldMk cId="2322822931" sldId="256"/>
            <ac:spMk id="12" creationId="{2FDDFA37-4740-EEB1-3E9F-DD4B427AB2C3}"/>
          </ac:spMkLst>
        </pc:spChg>
      </pc:sldChg>
      <pc:sldChg chg="modSp mod">
        <pc:chgData name="Frangul, William" userId="be58bb45-541d-4c80-b8fd-0999269266c3" providerId="ADAL" clId="{FED22B3A-370D-44C0-9CB2-97394BC92BB6}" dt="2023-05-22T13:40:35.252" v="3136" actId="20577"/>
        <pc:sldMkLst>
          <pc:docMk/>
          <pc:sldMk cId="1634872349" sldId="257"/>
        </pc:sldMkLst>
        <pc:spChg chg="mod">
          <ac:chgData name="Frangul, William" userId="be58bb45-541d-4c80-b8fd-0999269266c3" providerId="ADAL" clId="{FED22B3A-370D-44C0-9CB2-97394BC92BB6}" dt="2023-05-22T13:40:35.252" v="3136" actId="20577"/>
          <ac:spMkLst>
            <pc:docMk/>
            <pc:sldMk cId="1634872349" sldId="257"/>
            <ac:spMk id="3" creationId="{6E693B54-ECFD-E433-0F2B-838CA7D4BBB2}"/>
          </ac:spMkLst>
        </pc:spChg>
        <pc:spChg chg="mod">
          <ac:chgData name="Frangul, William" userId="be58bb45-541d-4c80-b8fd-0999269266c3" providerId="ADAL" clId="{FED22B3A-370D-44C0-9CB2-97394BC92BB6}" dt="2023-05-21T16:53:07.745" v="1521" actId="20577"/>
          <ac:spMkLst>
            <pc:docMk/>
            <pc:sldMk cId="1634872349" sldId="257"/>
            <ac:spMk id="12" creationId="{6FF4E7BE-F175-F6FD-3447-10E14B4BDB17}"/>
          </ac:spMkLst>
        </pc:spChg>
      </pc:sldChg>
      <pc:sldChg chg="modSp mod">
        <pc:chgData name="Frangul, William" userId="be58bb45-541d-4c80-b8fd-0999269266c3" providerId="ADAL" clId="{FED22B3A-370D-44C0-9CB2-97394BC92BB6}" dt="2023-05-22T13:40:29.653" v="3134" actId="20577"/>
        <pc:sldMkLst>
          <pc:docMk/>
          <pc:sldMk cId="1574577139" sldId="346"/>
        </pc:sldMkLst>
        <pc:spChg chg="mod">
          <ac:chgData name="Frangul, William" userId="be58bb45-541d-4c80-b8fd-0999269266c3" providerId="ADAL" clId="{FED22B3A-370D-44C0-9CB2-97394BC92BB6}" dt="2023-05-22T13:40:29.653" v="3134" actId="20577"/>
          <ac:spMkLst>
            <pc:docMk/>
            <pc:sldMk cId="1574577139" sldId="346"/>
            <ac:spMk id="5" creationId="{8804157E-C388-7C45-A71A-B3962E67FF48}"/>
          </ac:spMkLst>
        </pc:spChg>
        <pc:picChg chg="mod">
          <ac:chgData name="Frangul, William" userId="be58bb45-541d-4c80-b8fd-0999269266c3" providerId="ADAL" clId="{FED22B3A-370D-44C0-9CB2-97394BC92BB6}" dt="2023-05-21T16:51:17.514" v="1484" actId="14826"/>
          <ac:picMkLst>
            <pc:docMk/>
            <pc:sldMk cId="1574577139" sldId="346"/>
            <ac:picMk id="3" creationId="{76DD5EE2-454B-0CBA-B17C-A6C26C980934}"/>
          </ac:picMkLst>
        </pc:picChg>
      </pc:sldChg>
      <pc:sldChg chg="modSp mod">
        <pc:chgData name="Frangul, William" userId="be58bb45-541d-4c80-b8fd-0999269266c3" providerId="ADAL" clId="{FED22B3A-370D-44C0-9CB2-97394BC92BB6}" dt="2023-05-21T16:52:25.409" v="1506" actId="20577"/>
        <pc:sldMkLst>
          <pc:docMk/>
          <pc:sldMk cId="2344285299" sldId="2147377629"/>
        </pc:sldMkLst>
        <pc:spChg chg="mod">
          <ac:chgData name="Frangul, William" userId="be58bb45-541d-4c80-b8fd-0999269266c3" providerId="ADAL" clId="{FED22B3A-370D-44C0-9CB2-97394BC92BB6}" dt="2023-05-21T16:52:25.409" v="1506" actId="20577"/>
          <ac:spMkLst>
            <pc:docMk/>
            <pc:sldMk cId="2344285299" sldId="2147377629"/>
            <ac:spMk id="7" creationId="{755061BD-61F2-0598-59CF-6A119189ACE0}"/>
          </ac:spMkLst>
        </pc:spChg>
      </pc:sldChg>
      <pc:sldChg chg="addSp delSp modSp mod">
        <pc:chgData name="Frangul, William" userId="be58bb45-541d-4c80-b8fd-0999269266c3" providerId="ADAL" clId="{FED22B3A-370D-44C0-9CB2-97394BC92BB6}" dt="2023-05-21T16:54:43.832" v="1573" actId="20577"/>
        <pc:sldMkLst>
          <pc:docMk/>
          <pc:sldMk cId="3911292099" sldId="2147377631"/>
        </pc:sldMkLst>
        <pc:spChg chg="mod">
          <ac:chgData name="Frangul, William" userId="be58bb45-541d-4c80-b8fd-0999269266c3" providerId="ADAL" clId="{FED22B3A-370D-44C0-9CB2-97394BC92BB6}" dt="2023-05-21T16:54:43.832" v="1573" actId="20577"/>
          <ac:spMkLst>
            <pc:docMk/>
            <pc:sldMk cId="3911292099" sldId="2147377631"/>
            <ac:spMk id="3" creationId="{6E693B54-ECFD-E433-0F2B-838CA7D4BBB2}"/>
          </ac:spMkLst>
        </pc:spChg>
        <pc:spChg chg="add del">
          <ac:chgData name="Frangul, William" userId="be58bb45-541d-4c80-b8fd-0999269266c3" providerId="ADAL" clId="{FED22B3A-370D-44C0-9CB2-97394BC92BB6}" dt="2023-05-21T15:18:09.859" v="148" actId="22"/>
          <ac:spMkLst>
            <pc:docMk/>
            <pc:sldMk cId="3911292099" sldId="2147377631"/>
            <ac:spMk id="5" creationId="{BF5BF19B-6533-B637-41C7-2D69373DEC37}"/>
          </ac:spMkLst>
        </pc:spChg>
        <pc:spChg chg="mod">
          <ac:chgData name="Frangul, William" userId="be58bb45-541d-4c80-b8fd-0999269266c3" providerId="ADAL" clId="{FED22B3A-370D-44C0-9CB2-97394BC92BB6}" dt="2023-05-21T16:37:10.715" v="943" actId="113"/>
          <ac:spMkLst>
            <pc:docMk/>
            <pc:sldMk cId="3911292099" sldId="2147377631"/>
            <ac:spMk id="8" creationId="{1CDD75E6-F30E-97D5-E190-88145357A3F8}"/>
          </ac:spMkLst>
        </pc:spChg>
        <pc:spChg chg="add del">
          <ac:chgData name="Frangul, William" userId="be58bb45-541d-4c80-b8fd-0999269266c3" providerId="ADAL" clId="{FED22B3A-370D-44C0-9CB2-97394BC92BB6}" dt="2023-05-21T15:18:40.080" v="158" actId="22"/>
          <ac:spMkLst>
            <pc:docMk/>
            <pc:sldMk cId="3911292099" sldId="2147377631"/>
            <ac:spMk id="9" creationId="{88DC67F1-7E44-7D80-0789-A471D1B34494}"/>
          </ac:spMkLst>
        </pc:spChg>
        <pc:picChg chg="add del">
          <ac:chgData name="Frangul, William" userId="be58bb45-541d-4c80-b8fd-0999269266c3" providerId="ADAL" clId="{FED22B3A-370D-44C0-9CB2-97394BC92BB6}" dt="2023-05-21T15:18:45.053" v="160" actId="478"/>
          <ac:picMkLst>
            <pc:docMk/>
            <pc:sldMk cId="3911292099" sldId="2147377631"/>
            <ac:picMk id="11" creationId="{54B5D8F1-443A-4D60-CE4E-9FF4CA2C4FF2}"/>
          </ac:picMkLst>
        </pc:picChg>
      </pc:sldChg>
      <pc:sldChg chg="addSp delSp modSp del mod">
        <pc:chgData name="Frangul, William" userId="be58bb45-541d-4c80-b8fd-0999269266c3" providerId="ADAL" clId="{FED22B3A-370D-44C0-9CB2-97394BC92BB6}" dt="2023-05-21T15:28:50.918" v="203" actId="2696"/>
        <pc:sldMkLst>
          <pc:docMk/>
          <pc:sldMk cId="3995320378" sldId="2147377632"/>
        </pc:sldMkLst>
        <pc:spChg chg="add del">
          <ac:chgData name="Frangul, William" userId="be58bb45-541d-4c80-b8fd-0999269266c3" providerId="ADAL" clId="{FED22B3A-370D-44C0-9CB2-97394BC92BB6}" dt="2023-05-18T21:36:48.125" v="20" actId="478"/>
          <ac:spMkLst>
            <pc:docMk/>
            <pc:sldMk cId="3995320378" sldId="2147377632"/>
            <ac:spMk id="3" creationId="{05099E31-4B3D-2E06-50EB-7ABAC7A97F59}"/>
          </ac:spMkLst>
        </pc:spChg>
        <pc:spChg chg="add mod">
          <ac:chgData name="Frangul, William" userId="be58bb45-541d-4c80-b8fd-0999269266c3" providerId="ADAL" clId="{FED22B3A-370D-44C0-9CB2-97394BC92BB6}" dt="2023-05-18T21:37:04.337" v="24" actId="1076"/>
          <ac:spMkLst>
            <pc:docMk/>
            <pc:sldMk cId="3995320378" sldId="2147377632"/>
            <ac:spMk id="5" creationId="{F126C310-0BC5-6685-8936-50C664D66F0D}"/>
          </ac:spMkLst>
        </pc:spChg>
      </pc:sldChg>
      <pc:sldChg chg="modSp add del mod">
        <pc:chgData name="Frangul, William" userId="be58bb45-541d-4c80-b8fd-0999269266c3" providerId="ADAL" clId="{FED22B3A-370D-44C0-9CB2-97394BC92BB6}" dt="2023-05-18T21:34:51.834" v="15" actId="2696"/>
        <pc:sldMkLst>
          <pc:docMk/>
          <pc:sldMk cId="831551904" sldId="2147377633"/>
        </pc:sldMkLst>
        <pc:spChg chg="mod">
          <ac:chgData name="Frangul, William" userId="be58bb45-541d-4c80-b8fd-0999269266c3" providerId="ADAL" clId="{FED22B3A-370D-44C0-9CB2-97394BC92BB6}" dt="2023-05-18T21:34:31.170" v="14"/>
          <ac:spMkLst>
            <pc:docMk/>
            <pc:sldMk cId="831551904" sldId="2147377633"/>
            <ac:spMk id="8" creationId="{1CDD75E6-F30E-97D5-E190-88145357A3F8}"/>
          </ac:spMkLst>
        </pc:spChg>
      </pc:sldChg>
      <pc:sldChg chg="addSp delSp modSp add mod">
        <pc:chgData name="Frangul, William" userId="be58bb45-541d-4c80-b8fd-0999269266c3" providerId="ADAL" clId="{FED22B3A-370D-44C0-9CB2-97394BC92BB6}" dt="2023-05-21T16:55:00.236" v="1574" actId="113"/>
        <pc:sldMkLst>
          <pc:docMk/>
          <pc:sldMk cId="1226952787" sldId="2147377633"/>
        </pc:sldMkLst>
        <pc:spChg chg="mod">
          <ac:chgData name="Frangul, William" userId="be58bb45-541d-4c80-b8fd-0999269266c3" providerId="ADAL" clId="{FED22B3A-370D-44C0-9CB2-97394BC92BB6}" dt="2023-05-21T15:20:21.133" v="171" actId="20577"/>
          <ac:spMkLst>
            <pc:docMk/>
            <pc:sldMk cId="1226952787" sldId="2147377633"/>
            <ac:spMk id="3" creationId="{6E693B54-ECFD-E433-0F2B-838CA7D4BBB2}"/>
          </ac:spMkLst>
        </pc:spChg>
        <pc:spChg chg="mod ord">
          <ac:chgData name="Frangul, William" userId="be58bb45-541d-4c80-b8fd-0999269266c3" providerId="ADAL" clId="{FED22B3A-370D-44C0-9CB2-97394BC92BB6}" dt="2023-05-21T16:55:00.236" v="1574" actId="113"/>
          <ac:spMkLst>
            <pc:docMk/>
            <pc:sldMk cId="1226952787" sldId="2147377633"/>
            <ac:spMk id="8" creationId="{1CDD75E6-F30E-97D5-E190-88145357A3F8}"/>
          </ac:spMkLst>
        </pc:spChg>
        <pc:picChg chg="del">
          <ac:chgData name="Frangul, William" userId="be58bb45-541d-4c80-b8fd-0999269266c3" providerId="ADAL" clId="{FED22B3A-370D-44C0-9CB2-97394BC92BB6}" dt="2023-05-21T15:26:42.816" v="190" actId="478"/>
          <ac:picMkLst>
            <pc:docMk/>
            <pc:sldMk cId="1226952787" sldId="2147377633"/>
            <ac:picMk id="2" creationId="{EFA6F668-05A9-7AF2-2630-436F0168C4AC}"/>
          </ac:picMkLst>
        </pc:picChg>
        <pc:picChg chg="add mod">
          <ac:chgData name="Frangul, William" userId="be58bb45-541d-4c80-b8fd-0999269266c3" providerId="ADAL" clId="{FED22B3A-370D-44C0-9CB2-97394BC92BB6}" dt="2023-05-21T15:26:51.635" v="193" actId="14100"/>
          <ac:picMkLst>
            <pc:docMk/>
            <pc:sldMk cId="1226952787" sldId="2147377633"/>
            <ac:picMk id="4" creationId="{96BBEB33-F5E3-7B80-9841-1D46D4D56091}"/>
          </ac:picMkLst>
        </pc:picChg>
      </pc:sldChg>
      <pc:sldChg chg="modSp add del mod">
        <pc:chgData name="Frangul, William" userId="be58bb45-541d-4c80-b8fd-0999269266c3" providerId="ADAL" clId="{FED22B3A-370D-44C0-9CB2-97394BC92BB6}" dt="2023-05-21T15:28:29.382" v="202" actId="2696"/>
        <pc:sldMkLst>
          <pc:docMk/>
          <pc:sldMk cId="2290806626" sldId="2147377634"/>
        </pc:sldMkLst>
        <pc:spChg chg="mod">
          <ac:chgData name="Frangul, William" userId="be58bb45-541d-4c80-b8fd-0999269266c3" providerId="ADAL" clId="{FED22B3A-370D-44C0-9CB2-97394BC92BB6}" dt="2023-05-21T15:27:18.749" v="196" actId="20577"/>
          <ac:spMkLst>
            <pc:docMk/>
            <pc:sldMk cId="2290806626" sldId="2147377634"/>
            <ac:spMk id="8" creationId="{1CDD75E6-F30E-97D5-E190-88145357A3F8}"/>
          </ac:spMkLst>
        </pc:spChg>
      </pc:sldChg>
      <pc:sldChg chg="addSp delSp modSp add mod">
        <pc:chgData name="Frangul, William" userId="be58bb45-541d-4c80-b8fd-0999269266c3" providerId="ADAL" clId="{FED22B3A-370D-44C0-9CB2-97394BC92BB6}" dt="2023-05-21T16:55:19.877" v="1575" actId="113"/>
        <pc:sldMkLst>
          <pc:docMk/>
          <pc:sldMk cId="1124982599" sldId="2147377635"/>
        </pc:sldMkLst>
        <pc:spChg chg="mod">
          <ac:chgData name="Frangul, William" userId="be58bb45-541d-4c80-b8fd-0999269266c3" providerId="ADAL" clId="{FED22B3A-370D-44C0-9CB2-97394BC92BB6}" dt="2023-05-21T16:55:19.877" v="1575" actId="113"/>
          <ac:spMkLst>
            <pc:docMk/>
            <pc:sldMk cId="1124982599" sldId="2147377635"/>
            <ac:spMk id="8" creationId="{1CDD75E6-F30E-97D5-E190-88145357A3F8}"/>
          </ac:spMkLst>
        </pc:spChg>
        <pc:picChg chg="add mod">
          <ac:chgData name="Frangul, William" userId="be58bb45-541d-4c80-b8fd-0999269266c3" providerId="ADAL" clId="{FED22B3A-370D-44C0-9CB2-97394BC92BB6}" dt="2023-05-21T15:28:07.070" v="201" actId="14100"/>
          <ac:picMkLst>
            <pc:docMk/>
            <pc:sldMk cId="1124982599" sldId="2147377635"/>
            <ac:picMk id="2" creationId="{B6A5D163-C434-1A4B-81FF-CC2D52CAAB90}"/>
          </ac:picMkLst>
        </pc:picChg>
        <pc:picChg chg="del">
          <ac:chgData name="Frangul, William" userId="be58bb45-541d-4c80-b8fd-0999269266c3" providerId="ADAL" clId="{FED22B3A-370D-44C0-9CB2-97394BC92BB6}" dt="2023-05-21T15:27:54.524" v="198" actId="478"/>
          <ac:picMkLst>
            <pc:docMk/>
            <pc:sldMk cId="1124982599" sldId="2147377635"/>
            <ac:picMk id="4" creationId="{96BBEB33-F5E3-7B80-9841-1D46D4D56091}"/>
          </ac:picMkLst>
        </pc:picChg>
      </pc:sldChg>
      <pc:sldChg chg="addSp delSp modSp add mod">
        <pc:chgData name="Frangul, William" userId="be58bb45-541d-4c80-b8fd-0999269266c3" providerId="ADAL" clId="{FED22B3A-370D-44C0-9CB2-97394BC92BB6}" dt="2023-05-21T16:55:48.420" v="1577" actId="113"/>
        <pc:sldMkLst>
          <pc:docMk/>
          <pc:sldMk cId="4238193862" sldId="2147377636"/>
        </pc:sldMkLst>
        <pc:spChg chg="mod">
          <ac:chgData name="Frangul, William" userId="be58bb45-541d-4c80-b8fd-0999269266c3" providerId="ADAL" clId="{FED22B3A-370D-44C0-9CB2-97394BC92BB6}" dt="2023-05-21T16:55:48.420" v="1577" actId="113"/>
          <ac:spMkLst>
            <pc:docMk/>
            <pc:sldMk cId="4238193862" sldId="2147377636"/>
            <ac:spMk id="8" creationId="{1CDD75E6-F30E-97D5-E190-88145357A3F8}"/>
          </ac:spMkLst>
        </pc:spChg>
        <pc:picChg chg="del">
          <ac:chgData name="Frangul, William" userId="be58bb45-541d-4c80-b8fd-0999269266c3" providerId="ADAL" clId="{FED22B3A-370D-44C0-9CB2-97394BC92BB6}" dt="2023-05-21T15:29:39.577" v="207" actId="478"/>
          <ac:picMkLst>
            <pc:docMk/>
            <pc:sldMk cId="4238193862" sldId="2147377636"/>
            <ac:picMk id="2" creationId="{B6A5D163-C434-1A4B-81FF-CC2D52CAAB90}"/>
          </ac:picMkLst>
        </pc:picChg>
        <pc:picChg chg="add mod">
          <ac:chgData name="Frangul, William" userId="be58bb45-541d-4c80-b8fd-0999269266c3" providerId="ADAL" clId="{FED22B3A-370D-44C0-9CB2-97394BC92BB6}" dt="2023-05-21T15:29:43.566" v="209" actId="14100"/>
          <ac:picMkLst>
            <pc:docMk/>
            <pc:sldMk cId="4238193862" sldId="2147377636"/>
            <ac:picMk id="4" creationId="{91EA6686-D1BE-0A34-46BB-27EEBB33B559}"/>
          </ac:picMkLst>
        </pc:picChg>
      </pc:sldChg>
      <pc:sldChg chg="addSp delSp modSp add mod">
        <pc:chgData name="Frangul, William" userId="be58bb45-541d-4c80-b8fd-0999269266c3" providerId="ADAL" clId="{FED22B3A-370D-44C0-9CB2-97394BC92BB6}" dt="2023-05-21T17:29:41.216" v="1633" actId="115"/>
        <pc:sldMkLst>
          <pc:docMk/>
          <pc:sldMk cId="3851889847" sldId="2147377637"/>
        </pc:sldMkLst>
        <pc:spChg chg="mod">
          <ac:chgData name="Frangul, William" userId="be58bb45-541d-4c80-b8fd-0999269266c3" providerId="ADAL" clId="{FED22B3A-370D-44C0-9CB2-97394BC92BB6}" dt="2023-05-21T17:29:41.216" v="1633" actId="115"/>
          <ac:spMkLst>
            <pc:docMk/>
            <pc:sldMk cId="3851889847" sldId="2147377637"/>
            <ac:spMk id="8" creationId="{1CDD75E6-F30E-97D5-E190-88145357A3F8}"/>
          </ac:spMkLst>
        </pc:spChg>
        <pc:picChg chg="add mod">
          <ac:chgData name="Frangul, William" userId="be58bb45-541d-4c80-b8fd-0999269266c3" providerId="ADAL" clId="{FED22B3A-370D-44C0-9CB2-97394BC92BB6}" dt="2023-05-21T15:41:47.235" v="411"/>
          <ac:picMkLst>
            <pc:docMk/>
            <pc:sldMk cId="3851889847" sldId="2147377637"/>
            <ac:picMk id="2" creationId="{C37A0FC8-B7C8-9166-DE6D-6CC2B4946CCF}"/>
          </ac:picMkLst>
        </pc:picChg>
        <pc:picChg chg="del">
          <ac:chgData name="Frangul, William" userId="be58bb45-541d-4c80-b8fd-0999269266c3" providerId="ADAL" clId="{FED22B3A-370D-44C0-9CB2-97394BC92BB6}" dt="2023-05-21T15:41:46.568" v="410" actId="478"/>
          <ac:picMkLst>
            <pc:docMk/>
            <pc:sldMk cId="3851889847" sldId="2147377637"/>
            <ac:picMk id="4" creationId="{91EA6686-D1BE-0A34-46BB-27EEBB33B559}"/>
          </ac:picMkLst>
        </pc:picChg>
      </pc:sldChg>
      <pc:sldChg chg="addSp delSp modSp add mod">
        <pc:chgData name="Frangul, William" userId="be58bb45-541d-4c80-b8fd-0999269266c3" providerId="ADAL" clId="{FED22B3A-370D-44C0-9CB2-97394BC92BB6}" dt="2023-05-22T13:38:40.681" v="3120" actId="166"/>
        <pc:sldMkLst>
          <pc:docMk/>
          <pc:sldMk cId="3988795487" sldId="2147377638"/>
        </pc:sldMkLst>
        <pc:spChg chg="mod ord">
          <ac:chgData name="Frangul, William" userId="be58bb45-541d-4c80-b8fd-0999269266c3" providerId="ADAL" clId="{FED22B3A-370D-44C0-9CB2-97394BC92BB6}" dt="2023-05-22T13:38:40.681" v="3120" actId="166"/>
          <ac:spMkLst>
            <pc:docMk/>
            <pc:sldMk cId="3988795487" sldId="2147377638"/>
            <ac:spMk id="8" creationId="{1CDD75E6-F30E-97D5-E190-88145357A3F8}"/>
          </ac:spMkLst>
        </pc:spChg>
        <pc:picChg chg="del">
          <ac:chgData name="Frangul, William" userId="be58bb45-541d-4c80-b8fd-0999269266c3" providerId="ADAL" clId="{FED22B3A-370D-44C0-9CB2-97394BC92BB6}" dt="2023-05-21T15:42:46.152" v="451" actId="478"/>
          <ac:picMkLst>
            <pc:docMk/>
            <pc:sldMk cId="3988795487" sldId="2147377638"/>
            <ac:picMk id="2" creationId="{C37A0FC8-B7C8-9166-DE6D-6CC2B4946CCF}"/>
          </ac:picMkLst>
        </pc:picChg>
        <pc:picChg chg="add mod">
          <ac:chgData name="Frangul, William" userId="be58bb45-541d-4c80-b8fd-0999269266c3" providerId="ADAL" clId="{FED22B3A-370D-44C0-9CB2-97394BC92BB6}" dt="2023-05-21T15:42:51.126" v="453" actId="14100"/>
          <ac:picMkLst>
            <pc:docMk/>
            <pc:sldMk cId="3988795487" sldId="2147377638"/>
            <ac:picMk id="4" creationId="{19328A36-2B4E-984C-4540-FBFAED3C6007}"/>
          </ac:picMkLst>
        </pc:picChg>
      </pc:sldChg>
      <pc:sldChg chg="addSp delSp modSp add mod">
        <pc:chgData name="Frangul, William" userId="be58bb45-541d-4c80-b8fd-0999269266c3" providerId="ADAL" clId="{FED22B3A-370D-44C0-9CB2-97394BC92BB6}" dt="2023-05-21T17:29:26.624" v="1631" actId="115"/>
        <pc:sldMkLst>
          <pc:docMk/>
          <pc:sldMk cId="3918541368" sldId="2147377639"/>
        </pc:sldMkLst>
        <pc:spChg chg="mod">
          <ac:chgData name="Frangul, William" userId="be58bb45-541d-4c80-b8fd-0999269266c3" providerId="ADAL" clId="{FED22B3A-370D-44C0-9CB2-97394BC92BB6}" dt="2023-05-21T17:29:26.624" v="1631" actId="115"/>
          <ac:spMkLst>
            <pc:docMk/>
            <pc:sldMk cId="3918541368" sldId="2147377639"/>
            <ac:spMk id="8" creationId="{1CDD75E6-F30E-97D5-E190-88145357A3F8}"/>
          </ac:spMkLst>
        </pc:spChg>
        <pc:picChg chg="add mod ord">
          <ac:chgData name="Frangul, William" userId="be58bb45-541d-4c80-b8fd-0999269266c3" providerId="ADAL" clId="{FED22B3A-370D-44C0-9CB2-97394BC92BB6}" dt="2023-05-21T15:44:31.078" v="537" actId="167"/>
          <ac:picMkLst>
            <pc:docMk/>
            <pc:sldMk cId="3918541368" sldId="2147377639"/>
            <ac:picMk id="2" creationId="{0AEAF82C-929C-83FD-4264-EADA4254407C}"/>
          </ac:picMkLst>
        </pc:picChg>
        <pc:picChg chg="del">
          <ac:chgData name="Frangul, William" userId="be58bb45-541d-4c80-b8fd-0999269266c3" providerId="ADAL" clId="{FED22B3A-370D-44C0-9CB2-97394BC92BB6}" dt="2023-05-21T15:43:56.642" v="505" actId="478"/>
          <ac:picMkLst>
            <pc:docMk/>
            <pc:sldMk cId="3918541368" sldId="2147377639"/>
            <ac:picMk id="4" creationId="{19328A36-2B4E-984C-4540-FBFAED3C6007}"/>
          </ac:picMkLst>
        </pc:picChg>
      </pc:sldChg>
      <pc:sldChg chg="addSp delSp modSp add mod">
        <pc:chgData name="Frangul, William" userId="be58bb45-541d-4c80-b8fd-0999269266c3" providerId="ADAL" clId="{FED22B3A-370D-44C0-9CB2-97394BC92BB6}" dt="2023-05-21T17:29:11.246" v="1629" actId="113"/>
        <pc:sldMkLst>
          <pc:docMk/>
          <pc:sldMk cId="374694422" sldId="2147377640"/>
        </pc:sldMkLst>
        <pc:spChg chg="mod">
          <ac:chgData name="Frangul, William" userId="be58bb45-541d-4c80-b8fd-0999269266c3" providerId="ADAL" clId="{FED22B3A-370D-44C0-9CB2-97394BC92BB6}" dt="2023-05-21T17:29:11.246" v="1629" actId="113"/>
          <ac:spMkLst>
            <pc:docMk/>
            <pc:sldMk cId="374694422" sldId="2147377640"/>
            <ac:spMk id="8" creationId="{1CDD75E6-F30E-97D5-E190-88145357A3F8}"/>
          </ac:spMkLst>
        </pc:spChg>
        <pc:picChg chg="del">
          <ac:chgData name="Frangul, William" userId="be58bb45-541d-4c80-b8fd-0999269266c3" providerId="ADAL" clId="{FED22B3A-370D-44C0-9CB2-97394BC92BB6}" dt="2023-05-21T15:45:32.808" v="539" actId="478"/>
          <ac:picMkLst>
            <pc:docMk/>
            <pc:sldMk cId="374694422" sldId="2147377640"/>
            <ac:picMk id="2" creationId="{0AEAF82C-929C-83FD-4264-EADA4254407C}"/>
          </ac:picMkLst>
        </pc:picChg>
        <pc:picChg chg="add mod">
          <ac:chgData name="Frangul, William" userId="be58bb45-541d-4c80-b8fd-0999269266c3" providerId="ADAL" clId="{FED22B3A-370D-44C0-9CB2-97394BC92BB6}" dt="2023-05-21T15:46:56.069" v="620" actId="14100"/>
          <ac:picMkLst>
            <pc:docMk/>
            <pc:sldMk cId="374694422" sldId="2147377640"/>
            <ac:picMk id="4" creationId="{143B212E-E177-A23E-2B98-03C0D0242166}"/>
          </ac:picMkLst>
        </pc:picChg>
      </pc:sldChg>
      <pc:sldChg chg="addSp delSp modSp add mod ord">
        <pc:chgData name="Frangul, William" userId="be58bb45-541d-4c80-b8fd-0999269266c3" providerId="ADAL" clId="{FED22B3A-370D-44C0-9CB2-97394BC92BB6}" dt="2023-05-21T17:29:59.735" v="1636" actId="207"/>
        <pc:sldMkLst>
          <pc:docMk/>
          <pc:sldMk cId="4099074091" sldId="2147377641"/>
        </pc:sldMkLst>
        <pc:spChg chg="mod">
          <ac:chgData name="Frangul, William" userId="be58bb45-541d-4c80-b8fd-0999269266c3" providerId="ADAL" clId="{FED22B3A-370D-44C0-9CB2-97394BC92BB6}" dt="2023-05-21T17:29:59.735" v="1636" actId="207"/>
          <ac:spMkLst>
            <pc:docMk/>
            <pc:sldMk cId="4099074091" sldId="2147377641"/>
            <ac:spMk id="8" creationId="{1CDD75E6-F30E-97D5-E190-88145357A3F8}"/>
          </ac:spMkLst>
        </pc:spChg>
        <pc:picChg chg="del">
          <ac:chgData name="Frangul, William" userId="be58bb45-541d-4c80-b8fd-0999269266c3" providerId="ADAL" clId="{FED22B3A-370D-44C0-9CB2-97394BC92BB6}" dt="2023-05-21T16:23:16.207" v="695" actId="478"/>
          <ac:picMkLst>
            <pc:docMk/>
            <pc:sldMk cId="4099074091" sldId="2147377641"/>
            <ac:picMk id="2" creationId="{0AEAF82C-929C-83FD-4264-EADA4254407C}"/>
          </ac:picMkLst>
        </pc:picChg>
        <pc:picChg chg="add mod">
          <ac:chgData name="Frangul, William" userId="be58bb45-541d-4c80-b8fd-0999269266c3" providerId="ADAL" clId="{FED22B3A-370D-44C0-9CB2-97394BC92BB6}" dt="2023-05-21T16:23:16.892" v="696"/>
          <ac:picMkLst>
            <pc:docMk/>
            <pc:sldMk cId="4099074091" sldId="2147377641"/>
            <ac:picMk id="4" creationId="{05A53256-ECBF-7A2C-9703-9818BF0F5DA8}"/>
          </ac:picMkLst>
        </pc:picChg>
      </pc:sldChg>
      <pc:sldChg chg="addSp delSp modSp add mod">
        <pc:chgData name="Frangul, William" userId="be58bb45-541d-4c80-b8fd-0999269266c3" providerId="ADAL" clId="{FED22B3A-370D-44C0-9CB2-97394BC92BB6}" dt="2023-05-21T17:30:18.195" v="1640" actId="113"/>
        <pc:sldMkLst>
          <pc:docMk/>
          <pc:sldMk cId="1736773867" sldId="2147377642"/>
        </pc:sldMkLst>
        <pc:spChg chg="mod">
          <ac:chgData name="Frangul, William" userId="be58bb45-541d-4c80-b8fd-0999269266c3" providerId="ADAL" clId="{FED22B3A-370D-44C0-9CB2-97394BC92BB6}" dt="2023-05-21T17:30:18.195" v="1640" actId="113"/>
          <ac:spMkLst>
            <pc:docMk/>
            <pc:sldMk cId="1736773867" sldId="2147377642"/>
            <ac:spMk id="8" creationId="{1CDD75E6-F30E-97D5-E190-88145357A3F8}"/>
          </ac:spMkLst>
        </pc:spChg>
        <pc:picChg chg="add mod">
          <ac:chgData name="Frangul, William" userId="be58bb45-541d-4c80-b8fd-0999269266c3" providerId="ADAL" clId="{FED22B3A-370D-44C0-9CB2-97394BC92BB6}" dt="2023-05-21T16:25:18.416" v="762"/>
          <ac:picMkLst>
            <pc:docMk/>
            <pc:sldMk cId="1736773867" sldId="2147377642"/>
            <ac:picMk id="2" creationId="{376EF1EA-7B10-8481-58E9-86A0B6C9A57F}"/>
          </ac:picMkLst>
        </pc:picChg>
        <pc:picChg chg="del">
          <ac:chgData name="Frangul, William" userId="be58bb45-541d-4c80-b8fd-0999269266c3" providerId="ADAL" clId="{FED22B3A-370D-44C0-9CB2-97394BC92BB6}" dt="2023-05-21T16:25:08.786" v="761" actId="478"/>
          <ac:picMkLst>
            <pc:docMk/>
            <pc:sldMk cId="1736773867" sldId="2147377642"/>
            <ac:picMk id="4" creationId="{05A53256-ECBF-7A2C-9703-9818BF0F5DA8}"/>
          </ac:picMkLst>
        </pc:picChg>
      </pc:sldChg>
      <pc:sldChg chg="addSp delSp modSp add mod">
        <pc:chgData name="Frangul, William" userId="be58bb45-541d-4c80-b8fd-0999269266c3" providerId="ADAL" clId="{FED22B3A-370D-44C0-9CB2-97394BC92BB6}" dt="2023-05-21T17:30:14.566" v="1639" actId="207"/>
        <pc:sldMkLst>
          <pc:docMk/>
          <pc:sldMk cId="493888105" sldId="2147377643"/>
        </pc:sldMkLst>
        <pc:spChg chg="mod">
          <ac:chgData name="Frangul, William" userId="be58bb45-541d-4c80-b8fd-0999269266c3" providerId="ADAL" clId="{FED22B3A-370D-44C0-9CB2-97394BC92BB6}" dt="2023-05-21T17:30:14.566" v="1639" actId="207"/>
          <ac:spMkLst>
            <pc:docMk/>
            <pc:sldMk cId="493888105" sldId="2147377643"/>
            <ac:spMk id="8" creationId="{1CDD75E6-F30E-97D5-E190-88145357A3F8}"/>
          </ac:spMkLst>
        </pc:spChg>
        <pc:picChg chg="del">
          <ac:chgData name="Frangul, William" userId="be58bb45-541d-4c80-b8fd-0999269266c3" providerId="ADAL" clId="{FED22B3A-370D-44C0-9CB2-97394BC92BB6}" dt="2023-05-21T16:26:19.423" v="787" actId="478"/>
          <ac:picMkLst>
            <pc:docMk/>
            <pc:sldMk cId="493888105" sldId="2147377643"/>
            <ac:picMk id="2" creationId="{376EF1EA-7B10-8481-58E9-86A0B6C9A57F}"/>
          </ac:picMkLst>
        </pc:picChg>
        <pc:picChg chg="add mod">
          <ac:chgData name="Frangul, William" userId="be58bb45-541d-4c80-b8fd-0999269266c3" providerId="ADAL" clId="{FED22B3A-370D-44C0-9CB2-97394BC92BB6}" dt="2023-05-21T16:26:19.895" v="788"/>
          <ac:picMkLst>
            <pc:docMk/>
            <pc:sldMk cId="493888105" sldId="2147377643"/>
            <ac:picMk id="4" creationId="{4EB3E9DD-301E-71C8-9219-D2F0153C8C4C}"/>
          </ac:picMkLst>
        </pc:picChg>
      </pc:sldChg>
      <pc:sldChg chg="add del">
        <pc:chgData name="Frangul, William" userId="be58bb45-541d-4c80-b8fd-0999269266c3" providerId="ADAL" clId="{FED22B3A-370D-44C0-9CB2-97394BC92BB6}" dt="2023-05-21T16:30:24.743" v="929" actId="2696"/>
        <pc:sldMkLst>
          <pc:docMk/>
          <pc:sldMk cId="2558774726" sldId="2147377644"/>
        </pc:sldMkLst>
      </pc:sldChg>
      <pc:sldChg chg="addSp delSp modSp add mod">
        <pc:chgData name="Frangul, William" userId="be58bb45-541d-4c80-b8fd-0999269266c3" providerId="ADAL" clId="{FED22B3A-370D-44C0-9CB2-97394BC92BB6}" dt="2023-05-21T17:30:27.794" v="1642" actId="113"/>
        <pc:sldMkLst>
          <pc:docMk/>
          <pc:sldMk cId="949339719" sldId="2147377645"/>
        </pc:sldMkLst>
        <pc:spChg chg="mod ord">
          <ac:chgData name="Frangul, William" userId="be58bb45-541d-4c80-b8fd-0999269266c3" providerId="ADAL" clId="{FED22B3A-370D-44C0-9CB2-97394BC92BB6}" dt="2023-05-21T17:30:27.794" v="1642" actId="113"/>
          <ac:spMkLst>
            <pc:docMk/>
            <pc:sldMk cId="949339719" sldId="2147377645"/>
            <ac:spMk id="8" creationId="{1CDD75E6-F30E-97D5-E190-88145357A3F8}"/>
          </ac:spMkLst>
        </pc:spChg>
        <pc:picChg chg="add mod">
          <ac:chgData name="Frangul, William" userId="be58bb45-541d-4c80-b8fd-0999269266c3" providerId="ADAL" clId="{FED22B3A-370D-44C0-9CB2-97394BC92BB6}" dt="2023-05-21T16:28:37.881" v="848"/>
          <ac:picMkLst>
            <pc:docMk/>
            <pc:sldMk cId="949339719" sldId="2147377645"/>
            <ac:picMk id="2" creationId="{0E52FED8-F56E-8235-F3B8-A9A76C6B9F76}"/>
          </ac:picMkLst>
        </pc:picChg>
        <pc:picChg chg="del">
          <ac:chgData name="Frangul, William" userId="be58bb45-541d-4c80-b8fd-0999269266c3" providerId="ADAL" clId="{FED22B3A-370D-44C0-9CB2-97394BC92BB6}" dt="2023-05-21T16:28:37.250" v="847" actId="478"/>
          <ac:picMkLst>
            <pc:docMk/>
            <pc:sldMk cId="949339719" sldId="2147377645"/>
            <ac:picMk id="4" creationId="{4EB3E9DD-301E-71C8-9219-D2F0153C8C4C}"/>
          </ac:picMkLst>
        </pc:picChg>
      </pc:sldChg>
      <pc:sldChg chg="addSp delSp modSp add del mod">
        <pc:chgData name="Frangul, William" userId="be58bb45-541d-4c80-b8fd-0999269266c3" providerId="ADAL" clId="{FED22B3A-370D-44C0-9CB2-97394BC92BB6}" dt="2023-05-21T16:39:01.902" v="1010" actId="47"/>
        <pc:sldMkLst>
          <pc:docMk/>
          <pc:sldMk cId="2484335237" sldId="2147377646"/>
        </pc:sldMkLst>
        <pc:picChg chg="del">
          <ac:chgData name="Frangul, William" userId="be58bb45-541d-4c80-b8fd-0999269266c3" providerId="ADAL" clId="{FED22B3A-370D-44C0-9CB2-97394BC92BB6}" dt="2023-05-21T16:30:05.588" v="926" actId="478"/>
          <ac:picMkLst>
            <pc:docMk/>
            <pc:sldMk cId="2484335237" sldId="2147377646"/>
            <ac:picMk id="2" creationId="{0E52FED8-F56E-8235-F3B8-A9A76C6B9F76}"/>
          </ac:picMkLst>
        </pc:picChg>
        <pc:picChg chg="add mod ord">
          <ac:chgData name="Frangul, William" userId="be58bb45-541d-4c80-b8fd-0999269266c3" providerId="ADAL" clId="{FED22B3A-370D-44C0-9CB2-97394BC92BB6}" dt="2023-05-21T16:30:10.412" v="928" actId="167"/>
          <ac:picMkLst>
            <pc:docMk/>
            <pc:sldMk cId="2484335237" sldId="2147377646"/>
            <ac:picMk id="4" creationId="{03CCE3B3-B7EE-0F31-9F11-E0B91EE1134A}"/>
          </ac:picMkLst>
        </pc:picChg>
      </pc:sldChg>
      <pc:sldChg chg="modSp add mod">
        <pc:chgData name="Frangul, William" userId="be58bb45-541d-4c80-b8fd-0999269266c3" providerId="ADAL" clId="{FED22B3A-370D-44C0-9CB2-97394BC92BB6}" dt="2023-05-21T17:30:51.091" v="1659" actId="113"/>
        <pc:sldMkLst>
          <pc:docMk/>
          <pc:sldMk cId="3725020926" sldId="2147377647"/>
        </pc:sldMkLst>
        <pc:spChg chg="mod">
          <ac:chgData name="Frangul, William" userId="be58bb45-541d-4c80-b8fd-0999269266c3" providerId="ADAL" clId="{FED22B3A-370D-44C0-9CB2-97394BC92BB6}" dt="2023-05-21T17:30:51.091" v="1659" actId="113"/>
          <ac:spMkLst>
            <pc:docMk/>
            <pc:sldMk cId="3725020926" sldId="2147377647"/>
            <ac:spMk id="8" creationId="{1CDD75E6-F30E-97D5-E190-88145357A3F8}"/>
          </ac:spMkLst>
        </pc:spChg>
      </pc:sldChg>
      <pc:sldChg chg="add del">
        <pc:chgData name="Frangul, William" userId="be58bb45-541d-4c80-b8fd-0999269266c3" providerId="ADAL" clId="{FED22B3A-370D-44C0-9CB2-97394BC92BB6}" dt="2023-05-21T16:39:38.174" v="1012" actId="47"/>
        <pc:sldMkLst>
          <pc:docMk/>
          <pc:sldMk cId="610757155" sldId="2147377648"/>
        </pc:sldMkLst>
      </pc:sldChg>
      <pc:sldChg chg="modSp add mod ord">
        <pc:chgData name="Frangul, William" userId="be58bb45-541d-4c80-b8fd-0999269266c3" providerId="ADAL" clId="{FED22B3A-370D-44C0-9CB2-97394BC92BB6}" dt="2023-05-21T17:44:21.188" v="1888" actId="20577"/>
        <pc:sldMkLst>
          <pc:docMk/>
          <pc:sldMk cId="821758265" sldId="2147377648"/>
        </pc:sldMkLst>
        <pc:spChg chg="mod">
          <ac:chgData name="Frangul, William" userId="be58bb45-541d-4c80-b8fd-0999269266c3" providerId="ADAL" clId="{FED22B3A-370D-44C0-9CB2-97394BC92BB6}" dt="2023-05-21T16:40:28.578" v="1081" actId="20577"/>
          <ac:spMkLst>
            <pc:docMk/>
            <pc:sldMk cId="821758265" sldId="2147377648"/>
            <ac:spMk id="3" creationId="{6E693B54-ECFD-E433-0F2B-838CA7D4BBB2}"/>
          </ac:spMkLst>
        </pc:spChg>
        <pc:spChg chg="mod">
          <ac:chgData name="Frangul, William" userId="be58bb45-541d-4c80-b8fd-0999269266c3" providerId="ADAL" clId="{FED22B3A-370D-44C0-9CB2-97394BC92BB6}" dt="2023-05-21T17:44:21.188" v="1888" actId="20577"/>
          <ac:spMkLst>
            <pc:docMk/>
            <pc:sldMk cId="821758265" sldId="2147377648"/>
            <ac:spMk id="12" creationId="{6FF4E7BE-F175-F6FD-3447-10E14B4BDB17}"/>
          </ac:spMkLst>
        </pc:spChg>
      </pc:sldChg>
      <pc:sldChg chg="addSp delSp modSp add mod ord">
        <pc:chgData name="Frangul, William" userId="be58bb45-541d-4c80-b8fd-0999269266c3" providerId="ADAL" clId="{FED22B3A-370D-44C0-9CB2-97394BC92BB6}" dt="2023-05-22T11:20:03.225" v="3001" actId="478"/>
        <pc:sldMkLst>
          <pc:docMk/>
          <pc:sldMk cId="540648340" sldId="2147377649"/>
        </pc:sldMkLst>
        <pc:spChg chg="add del mod">
          <ac:chgData name="Frangul, William" userId="be58bb45-541d-4c80-b8fd-0999269266c3" providerId="ADAL" clId="{FED22B3A-370D-44C0-9CB2-97394BC92BB6}" dt="2023-05-22T11:20:03.225" v="3001" actId="478"/>
          <ac:spMkLst>
            <pc:docMk/>
            <pc:sldMk cId="540648340" sldId="2147377649"/>
            <ac:spMk id="5" creationId="{B2E5E730-3932-C49C-8FA3-97BCD983C1AB}"/>
          </ac:spMkLst>
        </pc:spChg>
        <pc:spChg chg="mod">
          <ac:chgData name="Frangul, William" userId="be58bb45-541d-4c80-b8fd-0999269266c3" providerId="ADAL" clId="{FED22B3A-370D-44C0-9CB2-97394BC92BB6}" dt="2023-05-21T17:31:38.939" v="1675" actId="20577"/>
          <ac:spMkLst>
            <pc:docMk/>
            <pc:sldMk cId="540648340" sldId="2147377649"/>
            <ac:spMk id="8" creationId="{1CDD75E6-F30E-97D5-E190-88145357A3F8}"/>
          </ac:spMkLst>
        </pc:spChg>
        <pc:picChg chg="add mod">
          <ac:chgData name="Frangul, William" userId="be58bb45-541d-4c80-b8fd-0999269266c3" providerId="ADAL" clId="{FED22B3A-370D-44C0-9CB2-97394BC92BB6}" dt="2023-05-21T16:44:35.050" v="1312" actId="1076"/>
          <ac:picMkLst>
            <pc:docMk/>
            <pc:sldMk cId="540648340" sldId="2147377649"/>
            <ac:picMk id="2" creationId="{A439B089-BED2-08FC-EACE-797468E5A060}"/>
          </ac:picMkLst>
        </pc:picChg>
        <pc:picChg chg="del">
          <ac:chgData name="Frangul, William" userId="be58bb45-541d-4c80-b8fd-0999269266c3" providerId="ADAL" clId="{FED22B3A-370D-44C0-9CB2-97394BC92BB6}" dt="2023-05-21T16:43:07.564" v="1260" actId="478"/>
          <ac:picMkLst>
            <pc:docMk/>
            <pc:sldMk cId="540648340" sldId="2147377649"/>
            <ac:picMk id="4" creationId="{03CCE3B3-B7EE-0F31-9F11-E0B91EE1134A}"/>
          </ac:picMkLst>
        </pc:picChg>
      </pc:sldChg>
      <pc:sldChg chg="addSp delSp modSp add mod">
        <pc:chgData name="Frangul, William" userId="be58bb45-541d-4c80-b8fd-0999269266c3" providerId="ADAL" clId="{FED22B3A-370D-44C0-9CB2-97394BC92BB6}" dt="2023-05-21T17:31:45.257" v="1677" actId="207"/>
        <pc:sldMkLst>
          <pc:docMk/>
          <pc:sldMk cId="128412044" sldId="2147377650"/>
        </pc:sldMkLst>
        <pc:spChg chg="mod">
          <ac:chgData name="Frangul, William" userId="be58bb45-541d-4c80-b8fd-0999269266c3" providerId="ADAL" clId="{FED22B3A-370D-44C0-9CB2-97394BC92BB6}" dt="2023-05-21T17:31:45.257" v="1677" actId="207"/>
          <ac:spMkLst>
            <pc:docMk/>
            <pc:sldMk cId="128412044" sldId="2147377650"/>
            <ac:spMk id="8" creationId="{1CDD75E6-F30E-97D5-E190-88145357A3F8}"/>
          </ac:spMkLst>
        </pc:spChg>
        <pc:picChg chg="del">
          <ac:chgData name="Frangul, William" userId="be58bb45-541d-4c80-b8fd-0999269266c3" providerId="ADAL" clId="{FED22B3A-370D-44C0-9CB2-97394BC92BB6}" dt="2023-05-21T16:45:03.415" v="1314" actId="478"/>
          <ac:picMkLst>
            <pc:docMk/>
            <pc:sldMk cId="128412044" sldId="2147377650"/>
            <ac:picMk id="2" creationId="{A439B089-BED2-08FC-EACE-797468E5A060}"/>
          </ac:picMkLst>
        </pc:picChg>
        <pc:picChg chg="add mod">
          <ac:chgData name="Frangul, William" userId="be58bb45-541d-4c80-b8fd-0999269266c3" providerId="ADAL" clId="{FED22B3A-370D-44C0-9CB2-97394BC92BB6}" dt="2023-05-21T16:45:03.882" v="1315"/>
          <ac:picMkLst>
            <pc:docMk/>
            <pc:sldMk cId="128412044" sldId="2147377650"/>
            <ac:picMk id="4" creationId="{5287C41C-144C-4F70-B5B6-703CD2AA6812}"/>
          </ac:picMkLst>
        </pc:picChg>
      </pc:sldChg>
      <pc:sldChg chg="addSp delSp modSp add mod">
        <pc:chgData name="Frangul, William" userId="be58bb45-541d-4c80-b8fd-0999269266c3" providerId="ADAL" clId="{FED22B3A-370D-44C0-9CB2-97394BC92BB6}" dt="2023-05-22T13:39:27.275" v="3121" actId="166"/>
        <pc:sldMkLst>
          <pc:docMk/>
          <pc:sldMk cId="974623047" sldId="2147377651"/>
        </pc:sldMkLst>
        <pc:spChg chg="mod ord">
          <ac:chgData name="Frangul, William" userId="be58bb45-541d-4c80-b8fd-0999269266c3" providerId="ADAL" clId="{FED22B3A-370D-44C0-9CB2-97394BC92BB6}" dt="2023-05-22T13:39:27.275" v="3121" actId="166"/>
          <ac:spMkLst>
            <pc:docMk/>
            <pc:sldMk cId="974623047" sldId="2147377651"/>
            <ac:spMk id="8" creationId="{1CDD75E6-F30E-97D5-E190-88145357A3F8}"/>
          </ac:spMkLst>
        </pc:spChg>
        <pc:picChg chg="add mod">
          <ac:chgData name="Frangul, William" userId="be58bb45-541d-4c80-b8fd-0999269266c3" providerId="ADAL" clId="{FED22B3A-370D-44C0-9CB2-97394BC92BB6}" dt="2023-05-21T16:46:06.536" v="1373"/>
          <ac:picMkLst>
            <pc:docMk/>
            <pc:sldMk cId="974623047" sldId="2147377651"/>
            <ac:picMk id="2" creationId="{3E246F12-4C7B-E47D-6108-A869056148E4}"/>
          </ac:picMkLst>
        </pc:picChg>
        <pc:picChg chg="del">
          <ac:chgData name="Frangul, William" userId="be58bb45-541d-4c80-b8fd-0999269266c3" providerId="ADAL" clId="{FED22B3A-370D-44C0-9CB2-97394BC92BB6}" dt="2023-05-21T16:46:05.324" v="1372" actId="478"/>
          <ac:picMkLst>
            <pc:docMk/>
            <pc:sldMk cId="974623047" sldId="2147377651"/>
            <ac:picMk id="4" creationId="{5287C41C-144C-4F70-B5B6-703CD2AA6812}"/>
          </ac:picMkLst>
        </pc:picChg>
      </pc:sldChg>
      <pc:sldChg chg="delSp modSp del mod">
        <pc:chgData name="Frangul, William" userId="be58bb45-541d-4c80-b8fd-0999269266c3" providerId="ADAL" clId="{FED22B3A-370D-44C0-9CB2-97394BC92BB6}" dt="2023-05-21T16:50:31.711" v="1449" actId="47"/>
        <pc:sldMkLst>
          <pc:docMk/>
          <pc:sldMk cId="1816972930" sldId="2147377652"/>
        </pc:sldMkLst>
        <pc:spChg chg="del">
          <ac:chgData name="Frangul, William" userId="be58bb45-541d-4c80-b8fd-0999269266c3" providerId="ADAL" clId="{FED22B3A-370D-44C0-9CB2-97394BC92BB6}" dt="2023-05-21T16:50:29.021" v="1448" actId="478"/>
          <ac:spMkLst>
            <pc:docMk/>
            <pc:sldMk cId="1816972930" sldId="2147377652"/>
            <ac:spMk id="4" creationId="{7DB9D70A-CBBB-95AD-34CE-1B253366D4C2}"/>
          </ac:spMkLst>
        </pc:spChg>
        <pc:spChg chg="mod">
          <ac:chgData name="Frangul, William" userId="be58bb45-541d-4c80-b8fd-0999269266c3" providerId="ADAL" clId="{FED22B3A-370D-44C0-9CB2-97394BC92BB6}" dt="2023-05-21T16:48:25.351" v="1447" actId="14100"/>
          <ac:spMkLst>
            <pc:docMk/>
            <pc:sldMk cId="1816972930" sldId="2147377652"/>
            <ac:spMk id="5" creationId="{8804157E-C388-7C45-A71A-B3962E67FF48}"/>
          </ac:spMkLst>
        </pc:spChg>
      </pc:sldChg>
      <pc:sldChg chg="modSp mod">
        <pc:chgData name="Frangul, William" userId="be58bb45-541d-4c80-b8fd-0999269266c3" providerId="ADAL" clId="{FED22B3A-370D-44C0-9CB2-97394BC92BB6}" dt="2023-05-22T13:39:50.691" v="3125" actId="20577"/>
        <pc:sldMkLst>
          <pc:docMk/>
          <pc:sldMk cId="2908912922" sldId="2147377652"/>
        </pc:sldMkLst>
        <pc:spChg chg="mod">
          <ac:chgData name="Frangul, William" userId="be58bb45-541d-4c80-b8fd-0999269266c3" providerId="ADAL" clId="{FED22B3A-370D-44C0-9CB2-97394BC92BB6}" dt="2023-05-21T17:49:45.257" v="1894" actId="20577"/>
          <ac:spMkLst>
            <pc:docMk/>
            <pc:sldMk cId="2908912922" sldId="2147377652"/>
            <ac:spMk id="5" creationId="{8804157E-C388-7C45-A71A-B3962E67FF48}"/>
          </ac:spMkLst>
        </pc:spChg>
        <pc:spChg chg="mod">
          <ac:chgData name="Frangul, William" userId="be58bb45-541d-4c80-b8fd-0999269266c3" providerId="ADAL" clId="{FED22B3A-370D-44C0-9CB2-97394BC92BB6}" dt="2023-05-22T13:39:50.691" v="3125" actId="20577"/>
          <ac:spMkLst>
            <pc:docMk/>
            <pc:sldMk cId="2908912922" sldId="2147377652"/>
            <ac:spMk id="32" creationId="{7F4CC16A-A6C5-5C44-A705-C31B3CD8D2B3}"/>
          </ac:spMkLst>
        </pc:spChg>
        <pc:picChg chg="mod">
          <ac:chgData name="Frangul, William" userId="be58bb45-541d-4c80-b8fd-0999269266c3" providerId="ADAL" clId="{FED22B3A-370D-44C0-9CB2-97394BC92BB6}" dt="2023-05-21T17:48:36.689" v="1891" actId="14826"/>
          <ac:picMkLst>
            <pc:docMk/>
            <pc:sldMk cId="2908912922" sldId="2147377652"/>
            <ac:picMk id="3" creationId="{76DD5EE2-454B-0CBA-B17C-A6C26C980934}"/>
          </ac:picMkLst>
        </pc:picChg>
      </pc:sldChg>
      <pc:sldChg chg="addSp delSp modSp add mod">
        <pc:chgData name="Frangul, William" userId="be58bb45-541d-4c80-b8fd-0999269266c3" providerId="ADAL" clId="{FED22B3A-370D-44C0-9CB2-97394BC92BB6}" dt="2023-05-21T17:37:07.430" v="1722"/>
        <pc:sldMkLst>
          <pc:docMk/>
          <pc:sldMk cId="938194753" sldId="2147377653"/>
        </pc:sldMkLst>
        <pc:spChg chg="mod">
          <ac:chgData name="Frangul, William" userId="be58bb45-541d-4c80-b8fd-0999269266c3" providerId="ADAL" clId="{FED22B3A-370D-44C0-9CB2-97394BC92BB6}" dt="2023-05-21T17:37:07.430" v="1722"/>
          <ac:spMkLst>
            <pc:docMk/>
            <pc:sldMk cId="938194753" sldId="2147377653"/>
            <ac:spMk id="8" creationId="{1CDD75E6-F30E-97D5-E190-88145357A3F8}"/>
          </ac:spMkLst>
        </pc:spChg>
        <pc:picChg chg="del">
          <ac:chgData name="Frangul, William" userId="be58bb45-541d-4c80-b8fd-0999269266c3" providerId="ADAL" clId="{FED22B3A-370D-44C0-9CB2-97394BC92BB6}" dt="2023-05-21T17:32:43.195" v="1693" actId="478"/>
          <ac:picMkLst>
            <pc:docMk/>
            <pc:sldMk cId="938194753" sldId="2147377653"/>
            <ac:picMk id="2" creationId="{3E246F12-4C7B-E47D-6108-A869056148E4}"/>
          </ac:picMkLst>
        </pc:picChg>
        <pc:picChg chg="add mod">
          <ac:chgData name="Frangul, William" userId="be58bb45-541d-4c80-b8fd-0999269266c3" providerId="ADAL" clId="{FED22B3A-370D-44C0-9CB2-97394BC92BB6}" dt="2023-05-21T17:32:43.868" v="1695" actId="1076"/>
          <ac:picMkLst>
            <pc:docMk/>
            <pc:sldMk cId="938194753" sldId="2147377653"/>
            <ac:picMk id="4" creationId="{443C0E3A-0FD6-4C8B-D3EB-619927C608AC}"/>
          </ac:picMkLst>
        </pc:picChg>
      </pc:sldChg>
      <pc:sldChg chg="modSp add mod ord">
        <pc:chgData name="Frangul, William" userId="be58bb45-541d-4c80-b8fd-0999269266c3" providerId="ADAL" clId="{FED22B3A-370D-44C0-9CB2-97394BC92BB6}" dt="2023-05-22T13:39:41.347" v="3123" actId="20577"/>
        <pc:sldMkLst>
          <pc:docMk/>
          <pc:sldMk cId="2407147254" sldId="2147377654"/>
        </pc:sldMkLst>
        <pc:spChg chg="mod">
          <ac:chgData name="Frangul, William" userId="be58bb45-541d-4c80-b8fd-0999269266c3" providerId="ADAL" clId="{FED22B3A-370D-44C0-9CB2-97394BC92BB6}" dt="2023-05-22T10:55:58.925" v="2846" actId="20577"/>
          <ac:spMkLst>
            <pc:docMk/>
            <pc:sldMk cId="2407147254" sldId="2147377654"/>
            <ac:spMk id="5" creationId="{8804157E-C388-7C45-A71A-B3962E67FF48}"/>
          </ac:spMkLst>
        </pc:spChg>
        <pc:spChg chg="mod">
          <ac:chgData name="Frangul, William" userId="be58bb45-541d-4c80-b8fd-0999269266c3" providerId="ADAL" clId="{FED22B3A-370D-44C0-9CB2-97394BC92BB6}" dt="2023-05-22T13:39:41.347" v="3123" actId="20577"/>
          <ac:spMkLst>
            <pc:docMk/>
            <pc:sldMk cId="2407147254" sldId="2147377654"/>
            <ac:spMk id="32" creationId="{7F4CC16A-A6C5-5C44-A705-C31B3CD8D2B3}"/>
          </ac:spMkLst>
        </pc:spChg>
        <pc:picChg chg="mod">
          <ac:chgData name="Frangul, William" userId="be58bb45-541d-4c80-b8fd-0999269266c3" providerId="ADAL" clId="{FED22B3A-370D-44C0-9CB2-97394BC92BB6}" dt="2023-05-22T11:08:37.765" v="2849" actId="14826"/>
          <ac:picMkLst>
            <pc:docMk/>
            <pc:sldMk cId="2407147254" sldId="2147377654"/>
            <ac:picMk id="3" creationId="{76DD5EE2-454B-0CBA-B17C-A6C26C980934}"/>
          </ac:picMkLst>
        </pc:picChg>
      </pc:sldChg>
      <pc:sldChg chg="addSp delSp modSp add mod ord">
        <pc:chgData name="Frangul, William" userId="be58bb45-541d-4c80-b8fd-0999269266c3" providerId="ADAL" clId="{FED22B3A-370D-44C0-9CB2-97394BC92BB6}" dt="2023-05-21T18:02:24.015" v="2207" actId="20577"/>
        <pc:sldMkLst>
          <pc:docMk/>
          <pc:sldMk cId="935515510" sldId="2147377655"/>
        </pc:sldMkLst>
        <pc:spChg chg="add mod">
          <ac:chgData name="Frangul, William" userId="be58bb45-541d-4c80-b8fd-0999269266c3" providerId="ADAL" clId="{FED22B3A-370D-44C0-9CB2-97394BC92BB6}" dt="2023-05-21T18:02:24.015" v="2207" actId="20577"/>
          <ac:spMkLst>
            <pc:docMk/>
            <pc:sldMk cId="935515510" sldId="2147377655"/>
            <ac:spMk id="2" creationId="{80BF3AF6-0AD9-66F8-B8DF-8C6B0FE332D8}"/>
          </ac:spMkLst>
        </pc:spChg>
        <pc:spChg chg="mod">
          <ac:chgData name="Frangul, William" userId="be58bb45-541d-4c80-b8fd-0999269266c3" providerId="ADAL" clId="{FED22B3A-370D-44C0-9CB2-97394BC92BB6}" dt="2023-05-21T17:52:17.436" v="1961" actId="20577"/>
          <ac:spMkLst>
            <pc:docMk/>
            <pc:sldMk cId="935515510" sldId="2147377655"/>
            <ac:spMk id="3" creationId="{6E693B54-ECFD-E433-0F2B-838CA7D4BBB2}"/>
          </ac:spMkLst>
        </pc:spChg>
        <pc:spChg chg="mod">
          <ac:chgData name="Frangul, William" userId="be58bb45-541d-4c80-b8fd-0999269266c3" providerId="ADAL" clId="{FED22B3A-370D-44C0-9CB2-97394BC92BB6}" dt="2023-05-21T17:54:13.661" v="2026" actId="20577"/>
          <ac:spMkLst>
            <pc:docMk/>
            <pc:sldMk cId="935515510" sldId="2147377655"/>
            <ac:spMk id="8" creationId="{1CDD75E6-F30E-97D5-E190-88145357A3F8}"/>
          </ac:spMkLst>
        </pc:spChg>
        <pc:picChg chg="del">
          <ac:chgData name="Frangul, William" userId="be58bb45-541d-4c80-b8fd-0999269266c3" providerId="ADAL" clId="{FED22B3A-370D-44C0-9CB2-97394BC92BB6}" dt="2023-05-21T17:54:17.841" v="2027" actId="478"/>
          <ac:picMkLst>
            <pc:docMk/>
            <pc:sldMk cId="935515510" sldId="2147377655"/>
            <ac:picMk id="4" creationId="{443C0E3A-0FD6-4C8B-D3EB-619927C608AC}"/>
          </ac:picMkLst>
        </pc:picChg>
      </pc:sldChg>
      <pc:sldChg chg="modSp add mod">
        <pc:chgData name="Frangul, William" userId="be58bb45-541d-4c80-b8fd-0999269266c3" providerId="ADAL" clId="{FED22B3A-370D-44C0-9CB2-97394BC92BB6}" dt="2023-05-21T18:04:06.114" v="2324" actId="20577"/>
        <pc:sldMkLst>
          <pc:docMk/>
          <pc:sldMk cId="3585277852" sldId="2147377656"/>
        </pc:sldMkLst>
        <pc:spChg chg="mod">
          <ac:chgData name="Frangul, William" userId="be58bb45-541d-4c80-b8fd-0999269266c3" providerId="ADAL" clId="{FED22B3A-370D-44C0-9CB2-97394BC92BB6}" dt="2023-05-21T18:04:06.114" v="2324" actId="20577"/>
          <ac:spMkLst>
            <pc:docMk/>
            <pc:sldMk cId="3585277852" sldId="2147377656"/>
            <ac:spMk id="2" creationId="{80BF3AF6-0AD9-66F8-B8DF-8C6B0FE332D8}"/>
          </ac:spMkLst>
        </pc:spChg>
        <pc:spChg chg="mod">
          <ac:chgData name="Frangul, William" userId="be58bb45-541d-4c80-b8fd-0999269266c3" providerId="ADAL" clId="{FED22B3A-370D-44C0-9CB2-97394BC92BB6}" dt="2023-05-21T18:03:01.563" v="2251" actId="20577"/>
          <ac:spMkLst>
            <pc:docMk/>
            <pc:sldMk cId="3585277852" sldId="2147377656"/>
            <ac:spMk id="8" creationId="{1CDD75E6-F30E-97D5-E190-88145357A3F8}"/>
          </ac:spMkLst>
        </pc:spChg>
      </pc:sldChg>
      <pc:sldChg chg="modSp add mod">
        <pc:chgData name="Frangul, William" userId="be58bb45-541d-4c80-b8fd-0999269266c3" providerId="ADAL" clId="{FED22B3A-370D-44C0-9CB2-97394BC92BB6}" dt="2023-05-21T18:09:00.110" v="2495" actId="20577"/>
        <pc:sldMkLst>
          <pc:docMk/>
          <pc:sldMk cId="3301499386" sldId="2147377657"/>
        </pc:sldMkLst>
        <pc:spChg chg="mod">
          <ac:chgData name="Frangul, William" userId="be58bb45-541d-4c80-b8fd-0999269266c3" providerId="ADAL" clId="{FED22B3A-370D-44C0-9CB2-97394BC92BB6}" dt="2023-05-21T18:09:00.110" v="2495" actId="20577"/>
          <ac:spMkLst>
            <pc:docMk/>
            <pc:sldMk cId="3301499386" sldId="2147377657"/>
            <ac:spMk id="2" creationId="{80BF3AF6-0AD9-66F8-B8DF-8C6B0FE332D8}"/>
          </ac:spMkLst>
        </pc:spChg>
        <pc:spChg chg="mod">
          <ac:chgData name="Frangul, William" userId="be58bb45-541d-4c80-b8fd-0999269266c3" providerId="ADAL" clId="{FED22B3A-370D-44C0-9CB2-97394BC92BB6}" dt="2023-05-21T18:08:27.667" v="2478" actId="113"/>
          <ac:spMkLst>
            <pc:docMk/>
            <pc:sldMk cId="3301499386" sldId="2147377657"/>
            <ac:spMk id="8" creationId="{1CDD75E6-F30E-97D5-E190-88145357A3F8}"/>
          </ac:spMkLst>
        </pc:spChg>
      </pc:sldChg>
      <pc:sldChg chg="add del">
        <pc:chgData name="Frangul, William" userId="be58bb45-541d-4c80-b8fd-0999269266c3" providerId="ADAL" clId="{FED22B3A-370D-44C0-9CB2-97394BC92BB6}" dt="2023-05-21T18:45:57.117" v="2842" actId="2696"/>
        <pc:sldMkLst>
          <pc:docMk/>
          <pc:sldMk cId="1067192758" sldId="2147377658"/>
        </pc:sldMkLst>
      </pc:sldChg>
      <pc:sldChg chg="addSp modSp add mod">
        <pc:chgData name="Frangul, William" userId="be58bb45-541d-4c80-b8fd-0999269266c3" providerId="ADAL" clId="{FED22B3A-370D-44C0-9CB2-97394BC92BB6}" dt="2023-05-21T18:40:10.986" v="2628" actId="1076"/>
        <pc:sldMkLst>
          <pc:docMk/>
          <pc:sldMk cId="411202206" sldId="2147377659"/>
        </pc:sldMkLst>
        <pc:spChg chg="mod">
          <ac:chgData name="Frangul, William" userId="be58bb45-541d-4c80-b8fd-0999269266c3" providerId="ADAL" clId="{FED22B3A-370D-44C0-9CB2-97394BC92BB6}" dt="2023-05-21T18:39:44.841" v="2625" actId="20577"/>
          <ac:spMkLst>
            <pc:docMk/>
            <pc:sldMk cId="411202206" sldId="2147377659"/>
            <ac:spMk id="2" creationId="{80BF3AF6-0AD9-66F8-B8DF-8C6B0FE332D8}"/>
          </ac:spMkLst>
        </pc:spChg>
        <pc:spChg chg="mod">
          <ac:chgData name="Frangul, William" userId="be58bb45-541d-4c80-b8fd-0999269266c3" providerId="ADAL" clId="{FED22B3A-370D-44C0-9CB2-97394BC92BB6}" dt="2023-05-21T18:38:17.664" v="2511" actId="20577"/>
          <ac:spMkLst>
            <pc:docMk/>
            <pc:sldMk cId="411202206" sldId="2147377659"/>
            <ac:spMk id="8" creationId="{1CDD75E6-F30E-97D5-E190-88145357A3F8}"/>
          </ac:spMkLst>
        </pc:spChg>
        <pc:picChg chg="add mod">
          <ac:chgData name="Frangul, William" userId="be58bb45-541d-4c80-b8fd-0999269266c3" providerId="ADAL" clId="{FED22B3A-370D-44C0-9CB2-97394BC92BB6}" dt="2023-05-21T18:39:41.597" v="2621" actId="1076"/>
          <ac:picMkLst>
            <pc:docMk/>
            <pc:sldMk cId="411202206" sldId="2147377659"/>
            <ac:picMk id="4" creationId="{C8EF4B44-38CC-7962-C502-E5207F5B71EB}"/>
          </ac:picMkLst>
        </pc:picChg>
        <pc:picChg chg="add mod">
          <ac:chgData name="Frangul, William" userId="be58bb45-541d-4c80-b8fd-0999269266c3" providerId="ADAL" clId="{FED22B3A-370D-44C0-9CB2-97394BC92BB6}" dt="2023-05-21T18:40:10.986" v="2628" actId="1076"/>
          <ac:picMkLst>
            <pc:docMk/>
            <pc:sldMk cId="411202206" sldId="2147377659"/>
            <ac:picMk id="5" creationId="{33F4FB93-0132-E90E-7E77-5F4AAD9992B9}"/>
          </ac:picMkLst>
        </pc:picChg>
      </pc:sldChg>
      <pc:sldChg chg="delSp modSp add mod">
        <pc:chgData name="Frangul, William" userId="be58bb45-541d-4c80-b8fd-0999269266c3" providerId="ADAL" clId="{FED22B3A-370D-44C0-9CB2-97394BC92BB6}" dt="2023-05-21T18:42:30.104" v="2741" actId="20577"/>
        <pc:sldMkLst>
          <pc:docMk/>
          <pc:sldMk cId="4258169287" sldId="2147377660"/>
        </pc:sldMkLst>
        <pc:spChg chg="mod">
          <ac:chgData name="Frangul, William" userId="be58bb45-541d-4c80-b8fd-0999269266c3" providerId="ADAL" clId="{FED22B3A-370D-44C0-9CB2-97394BC92BB6}" dt="2023-05-21T18:41:52.589" v="2726" actId="20577"/>
          <ac:spMkLst>
            <pc:docMk/>
            <pc:sldMk cId="4258169287" sldId="2147377660"/>
            <ac:spMk id="2" creationId="{80BF3AF6-0AD9-66F8-B8DF-8C6B0FE332D8}"/>
          </ac:spMkLst>
        </pc:spChg>
        <pc:spChg chg="mod">
          <ac:chgData name="Frangul, William" userId="be58bb45-541d-4c80-b8fd-0999269266c3" providerId="ADAL" clId="{FED22B3A-370D-44C0-9CB2-97394BC92BB6}" dt="2023-05-21T18:42:30.104" v="2741" actId="20577"/>
          <ac:spMkLst>
            <pc:docMk/>
            <pc:sldMk cId="4258169287" sldId="2147377660"/>
            <ac:spMk id="8" creationId="{1CDD75E6-F30E-97D5-E190-88145357A3F8}"/>
          </ac:spMkLst>
        </pc:spChg>
        <pc:picChg chg="del">
          <ac:chgData name="Frangul, William" userId="be58bb45-541d-4c80-b8fd-0999269266c3" providerId="ADAL" clId="{FED22B3A-370D-44C0-9CB2-97394BC92BB6}" dt="2023-05-21T18:40:36.049" v="2631" actId="478"/>
          <ac:picMkLst>
            <pc:docMk/>
            <pc:sldMk cId="4258169287" sldId="2147377660"/>
            <ac:picMk id="4" creationId="{C8EF4B44-38CC-7962-C502-E5207F5B71EB}"/>
          </ac:picMkLst>
        </pc:picChg>
        <pc:picChg chg="del">
          <ac:chgData name="Frangul, William" userId="be58bb45-541d-4c80-b8fd-0999269266c3" providerId="ADAL" clId="{FED22B3A-370D-44C0-9CB2-97394BC92BB6}" dt="2023-05-21T18:40:33.499" v="2630" actId="478"/>
          <ac:picMkLst>
            <pc:docMk/>
            <pc:sldMk cId="4258169287" sldId="2147377660"/>
            <ac:picMk id="5" creationId="{33F4FB93-0132-E90E-7E77-5F4AAD9992B9}"/>
          </ac:picMkLst>
        </pc:picChg>
      </pc:sldChg>
      <pc:sldChg chg="modSp add mod">
        <pc:chgData name="Frangul, William" userId="be58bb45-541d-4c80-b8fd-0999269266c3" providerId="ADAL" clId="{FED22B3A-370D-44C0-9CB2-97394BC92BB6}" dt="2023-05-21T18:43:06.909" v="2841" actId="20577"/>
        <pc:sldMkLst>
          <pc:docMk/>
          <pc:sldMk cId="2090486487" sldId="2147377661"/>
        </pc:sldMkLst>
        <pc:spChg chg="mod">
          <ac:chgData name="Frangul, William" userId="be58bb45-541d-4c80-b8fd-0999269266c3" providerId="ADAL" clId="{FED22B3A-370D-44C0-9CB2-97394BC92BB6}" dt="2023-05-21T18:43:06.909" v="2841" actId="20577"/>
          <ac:spMkLst>
            <pc:docMk/>
            <pc:sldMk cId="2090486487" sldId="2147377661"/>
            <ac:spMk id="2" creationId="{80BF3AF6-0AD9-66F8-B8DF-8C6B0FE332D8}"/>
          </ac:spMkLst>
        </pc:spChg>
        <pc:spChg chg="mod">
          <ac:chgData name="Frangul, William" userId="be58bb45-541d-4c80-b8fd-0999269266c3" providerId="ADAL" clId="{FED22B3A-370D-44C0-9CB2-97394BC92BB6}" dt="2023-05-21T18:42:38.604" v="2753" actId="20577"/>
          <ac:spMkLst>
            <pc:docMk/>
            <pc:sldMk cId="2090486487" sldId="2147377661"/>
            <ac:spMk id="8" creationId="{1CDD75E6-F30E-97D5-E190-88145357A3F8}"/>
          </ac:spMkLst>
        </pc:spChg>
      </pc:sldChg>
      <pc:sldChg chg="addSp delSp modSp add mod ord">
        <pc:chgData name="Frangul, William" userId="be58bb45-541d-4c80-b8fd-0999269266c3" providerId="ADAL" clId="{FED22B3A-370D-44C0-9CB2-97394BC92BB6}" dt="2023-05-22T11:26:40.025" v="3119" actId="14100"/>
        <pc:sldMkLst>
          <pc:docMk/>
          <pc:sldMk cId="2491267500" sldId="2147377662"/>
        </pc:sldMkLst>
        <pc:spChg chg="mod">
          <ac:chgData name="Frangul, William" userId="be58bb45-541d-4c80-b8fd-0999269266c3" providerId="ADAL" clId="{FED22B3A-370D-44C0-9CB2-97394BC92BB6}" dt="2023-05-22T11:10:39.219" v="2878" actId="20577"/>
          <ac:spMkLst>
            <pc:docMk/>
            <pc:sldMk cId="2491267500" sldId="2147377662"/>
            <ac:spMk id="3" creationId="{6E693B54-ECFD-E433-0F2B-838CA7D4BBB2}"/>
          </ac:spMkLst>
        </pc:spChg>
        <pc:spChg chg="add del mod">
          <ac:chgData name="Frangul, William" userId="be58bb45-541d-4c80-b8fd-0999269266c3" providerId="ADAL" clId="{FED22B3A-370D-44C0-9CB2-97394BC92BB6}" dt="2023-05-22T11:20:21.096" v="3006" actId="478"/>
          <ac:spMkLst>
            <pc:docMk/>
            <pc:sldMk cId="2491267500" sldId="2147377662"/>
            <ac:spMk id="5" creationId="{C6703FA2-905A-CA8F-C411-6F4D5C60D09B}"/>
          </ac:spMkLst>
        </pc:spChg>
        <pc:spChg chg="add del mod">
          <ac:chgData name="Frangul, William" userId="be58bb45-541d-4c80-b8fd-0999269266c3" providerId="ADAL" clId="{FED22B3A-370D-44C0-9CB2-97394BC92BB6}" dt="2023-05-22T11:20:08.946" v="3002" actId="478"/>
          <ac:spMkLst>
            <pc:docMk/>
            <pc:sldMk cId="2491267500" sldId="2147377662"/>
            <ac:spMk id="6" creationId="{9C2CAD24-3F67-1893-13B8-CF5F80F1FA6A}"/>
          </ac:spMkLst>
        </pc:spChg>
        <pc:spChg chg="mod ord">
          <ac:chgData name="Frangul, William" userId="be58bb45-541d-4c80-b8fd-0999269266c3" providerId="ADAL" clId="{FED22B3A-370D-44C0-9CB2-97394BC92BB6}" dt="2023-05-22T11:12:09.038" v="2915" actId="20577"/>
          <ac:spMkLst>
            <pc:docMk/>
            <pc:sldMk cId="2491267500" sldId="2147377662"/>
            <ac:spMk id="8" creationId="{1CDD75E6-F30E-97D5-E190-88145357A3F8}"/>
          </ac:spMkLst>
        </pc:spChg>
        <pc:spChg chg="add mod">
          <ac:chgData name="Frangul, William" userId="be58bb45-541d-4c80-b8fd-0999269266c3" providerId="ADAL" clId="{FED22B3A-370D-44C0-9CB2-97394BC92BB6}" dt="2023-05-22T11:21:43.923" v="3012" actId="1076"/>
          <ac:spMkLst>
            <pc:docMk/>
            <pc:sldMk cId="2491267500" sldId="2147377662"/>
            <ac:spMk id="9" creationId="{D9D799F8-038D-887A-D54A-744D020442F6}"/>
          </ac:spMkLst>
        </pc:spChg>
        <pc:spChg chg="add del mod">
          <ac:chgData name="Frangul, William" userId="be58bb45-541d-4c80-b8fd-0999269266c3" providerId="ADAL" clId="{FED22B3A-370D-44C0-9CB2-97394BC92BB6}" dt="2023-05-22T11:21:16.360" v="3010"/>
          <ac:spMkLst>
            <pc:docMk/>
            <pc:sldMk cId="2491267500" sldId="2147377662"/>
            <ac:spMk id="10" creationId="{80F81AFB-9053-6AAA-3035-377FA071B49B}"/>
          </ac:spMkLst>
        </pc:spChg>
        <pc:spChg chg="add del mod">
          <ac:chgData name="Frangul, William" userId="be58bb45-541d-4c80-b8fd-0999269266c3" providerId="ADAL" clId="{FED22B3A-370D-44C0-9CB2-97394BC92BB6}" dt="2023-05-22T11:22:16.609" v="3016"/>
          <ac:spMkLst>
            <pc:docMk/>
            <pc:sldMk cId="2491267500" sldId="2147377662"/>
            <ac:spMk id="11" creationId="{771D2CAA-E41D-CCC3-37E3-356CD8F0C35A}"/>
          </ac:spMkLst>
        </pc:spChg>
        <pc:spChg chg="add mod">
          <ac:chgData name="Frangul, William" userId="be58bb45-541d-4c80-b8fd-0999269266c3" providerId="ADAL" clId="{FED22B3A-370D-44C0-9CB2-97394BC92BB6}" dt="2023-05-22T11:24:21.543" v="3029" actId="208"/>
          <ac:spMkLst>
            <pc:docMk/>
            <pc:sldMk cId="2491267500" sldId="2147377662"/>
            <ac:spMk id="12" creationId="{B89C8CAA-2A0A-0B56-53E0-47B0D70B676D}"/>
          </ac:spMkLst>
        </pc:spChg>
        <pc:picChg chg="add mod">
          <ac:chgData name="Frangul, William" userId="be58bb45-541d-4c80-b8fd-0999269266c3" providerId="ADAL" clId="{FED22B3A-370D-44C0-9CB2-97394BC92BB6}" dt="2023-05-22T11:26:40.025" v="3119" actId="14100"/>
          <ac:picMkLst>
            <pc:docMk/>
            <pc:sldMk cId="2491267500" sldId="2147377662"/>
            <ac:picMk id="2" creationId="{81BCB965-4DD8-B9BA-64FC-76BDC352C58F}"/>
          </ac:picMkLst>
        </pc:picChg>
        <pc:picChg chg="del">
          <ac:chgData name="Frangul, William" userId="be58bb45-541d-4c80-b8fd-0999269266c3" providerId="ADAL" clId="{FED22B3A-370D-44C0-9CB2-97394BC92BB6}" dt="2023-05-22T11:10:41.236" v="2879" actId="478"/>
          <ac:picMkLst>
            <pc:docMk/>
            <pc:sldMk cId="2491267500" sldId="2147377662"/>
            <ac:picMk id="4" creationId="{443C0E3A-0FD6-4C8B-D3EB-619927C608AC}"/>
          </ac:picMkLst>
        </pc:picChg>
      </pc:sldChg>
      <pc:sldChg chg="addSp delSp modSp add mod ord">
        <pc:chgData name="Frangul, William" userId="be58bb45-541d-4c80-b8fd-0999269266c3" providerId="ADAL" clId="{FED22B3A-370D-44C0-9CB2-97394BC92BB6}" dt="2023-05-22T13:40:21.166" v="3132" actId="20577"/>
        <pc:sldMkLst>
          <pc:docMk/>
          <pc:sldMk cId="2564036196" sldId="2147377663"/>
        </pc:sldMkLst>
        <pc:spChg chg="mod">
          <ac:chgData name="Frangul, William" userId="be58bb45-541d-4c80-b8fd-0999269266c3" providerId="ADAL" clId="{FED22B3A-370D-44C0-9CB2-97394BC92BB6}" dt="2023-05-22T13:40:21.166" v="3132" actId="20577"/>
          <ac:spMkLst>
            <pc:docMk/>
            <pc:sldMk cId="2564036196" sldId="2147377663"/>
            <ac:spMk id="8" creationId="{1CDD75E6-F30E-97D5-E190-88145357A3F8}"/>
          </ac:spMkLst>
        </pc:spChg>
        <pc:picChg chg="del mod">
          <ac:chgData name="Frangul, William" userId="be58bb45-541d-4c80-b8fd-0999269266c3" providerId="ADAL" clId="{FED22B3A-370D-44C0-9CB2-97394BC92BB6}" dt="2023-05-22T11:15:02.579" v="2976" actId="478"/>
          <ac:picMkLst>
            <pc:docMk/>
            <pc:sldMk cId="2564036196" sldId="2147377663"/>
            <ac:picMk id="2" creationId="{81BCB965-4DD8-B9BA-64FC-76BDC352C58F}"/>
          </ac:picMkLst>
        </pc:picChg>
        <pc:picChg chg="add mod">
          <ac:chgData name="Frangul, William" userId="be58bb45-541d-4c80-b8fd-0999269266c3" providerId="ADAL" clId="{FED22B3A-370D-44C0-9CB2-97394BC92BB6}" dt="2023-05-22T11:15:03.405" v="2977"/>
          <ac:picMkLst>
            <pc:docMk/>
            <pc:sldMk cId="2564036196" sldId="2147377663"/>
            <ac:picMk id="4" creationId="{80C7BED4-5ACB-49C9-3940-BEEC2D765A2A}"/>
          </ac:picMkLst>
        </pc:picChg>
      </pc:sldChg>
      <pc:sldChg chg="addSp delSp modSp add mod">
        <pc:chgData name="Frangul, William" userId="be58bb45-541d-4c80-b8fd-0999269266c3" providerId="ADAL" clId="{FED22B3A-370D-44C0-9CB2-97394BC92BB6}" dt="2023-05-22T11:25:19.755" v="3093" actId="20577"/>
        <pc:sldMkLst>
          <pc:docMk/>
          <pc:sldMk cId="1172933373" sldId="2147377664"/>
        </pc:sldMkLst>
        <pc:spChg chg="mod">
          <ac:chgData name="Frangul, William" userId="be58bb45-541d-4c80-b8fd-0999269266c3" providerId="ADAL" clId="{FED22B3A-370D-44C0-9CB2-97394BC92BB6}" dt="2023-05-22T11:25:19.755" v="3093" actId="20577"/>
          <ac:spMkLst>
            <pc:docMk/>
            <pc:sldMk cId="1172933373" sldId="2147377664"/>
            <ac:spMk id="8" creationId="{1CDD75E6-F30E-97D5-E190-88145357A3F8}"/>
          </ac:spMkLst>
        </pc:spChg>
        <pc:spChg chg="del">
          <ac:chgData name="Frangul, William" userId="be58bb45-541d-4c80-b8fd-0999269266c3" providerId="ADAL" clId="{FED22B3A-370D-44C0-9CB2-97394BC92BB6}" dt="2023-05-22T11:25:01.554" v="3033" actId="478"/>
          <ac:spMkLst>
            <pc:docMk/>
            <pc:sldMk cId="1172933373" sldId="2147377664"/>
            <ac:spMk id="9" creationId="{D9D799F8-038D-887A-D54A-744D020442F6}"/>
          </ac:spMkLst>
        </pc:spChg>
        <pc:spChg chg="del">
          <ac:chgData name="Frangul, William" userId="be58bb45-541d-4c80-b8fd-0999269266c3" providerId="ADAL" clId="{FED22B3A-370D-44C0-9CB2-97394BC92BB6}" dt="2023-05-22T11:25:03.611" v="3034" actId="478"/>
          <ac:spMkLst>
            <pc:docMk/>
            <pc:sldMk cId="1172933373" sldId="2147377664"/>
            <ac:spMk id="12" creationId="{B89C8CAA-2A0A-0B56-53E0-47B0D70B676D}"/>
          </ac:spMkLst>
        </pc:spChg>
        <pc:picChg chg="del">
          <ac:chgData name="Frangul, William" userId="be58bb45-541d-4c80-b8fd-0999269266c3" providerId="ADAL" clId="{FED22B3A-370D-44C0-9CB2-97394BC92BB6}" dt="2023-05-22T11:24:50.321" v="3031" actId="478"/>
          <ac:picMkLst>
            <pc:docMk/>
            <pc:sldMk cId="1172933373" sldId="2147377664"/>
            <ac:picMk id="2" creationId="{81BCB965-4DD8-B9BA-64FC-76BDC352C58F}"/>
          </ac:picMkLst>
        </pc:picChg>
        <pc:picChg chg="add mod">
          <ac:chgData name="Frangul, William" userId="be58bb45-541d-4c80-b8fd-0999269266c3" providerId="ADAL" clId="{FED22B3A-370D-44C0-9CB2-97394BC92BB6}" dt="2023-05-22T11:24:51.354" v="3032"/>
          <ac:picMkLst>
            <pc:docMk/>
            <pc:sldMk cId="1172933373" sldId="2147377664"/>
            <ac:picMk id="4" creationId="{1AD30D7E-C2C5-10F4-8BC1-2A5263A2C7D6}"/>
          </ac:picMkLst>
        </pc:picChg>
      </pc:sldChg>
      <pc:sldChg chg="addSp delSp modSp add mod">
        <pc:chgData name="Frangul, William" userId="be58bb45-541d-4c80-b8fd-0999269266c3" providerId="ADAL" clId="{FED22B3A-370D-44C0-9CB2-97394BC92BB6}" dt="2023-05-22T11:26:09.711" v="3116" actId="20577"/>
        <pc:sldMkLst>
          <pc:docMk/>
          <pc:sldMk cId="2745965229" sldId="2147377665"/>
        </pc:sldMkLst>
        <pc:spChg chg="mod">
          <ac:chgData name="Frangul, William" userId="be58bb45-541d-4c80-b8fd-0999269266c3" providerId="ADAL" clId="{FED22B3A-370D-44C0-9CB2-97394BC92BB6}" dt="2023-05-22T11:26:09.711" v="3116" actId="20577"/>
          <ac:spMkLst>
            <pc:docMk/>
            <pc:sldMk cId="2745965229" sldId="2147377665"/>
            <ac:spMk id="8" creationId="{1CDD75E6-F30E-97D5-E190-88145357A3F8}"/>
          </ac:spMkLst>
        </pc:spChg>
        <pc:picChg chg="add mod">
          <ac:chgData name="Frangul, William" userId="be58bb45-541d-4c80-b8fd-0999269266c3" providerId="ADAL" clId="{FED22B3A-370D-44C0-9CB2-97394BC92BB6}" dt="2023-05-22T11:26:00.989" v="3097" actId="1076"/>
          <ac:picMkLst>
            <pc:docMk/>
            <pc:sldMk cId="2745965229" sldId="2147377665"/>
            <ac:picMk id="2" creationId="{F7E78D1A-CFE7-DCBD-C949-F1B3D7C8F165}"/>
          </ac:picMkLst>
        </pc:picChg>
        <pc:picChg chg="del">
          <ac:chgData name="Frangul, William" userId="be58bb45-541d-4c80-b8fd-0999269266c3" providerId="ADAL" clId="{FED22B3A-370D-44C0-9CB2-97394BC92BB6}" dt="2023-05-22T11:25:52.035" v="3095" actId="478"/>
          <ac:picMkLst>
            <pc:docMk/>
            <pc:sldMk cId="2745965229" sldId="2147377665"/>
            <ac:picMk id="4" creationId="{1AD30D7E-C2C5-10F4-8BC1-2A5263A2C7D6}"/>
          </ac:picMkLst>
        </pc:picChg>
      </pc:sldChg>
      <pc:sldChg chg="modSp add mod">
        <pc:chgData name="Frangul, William" userId="be58bb45-541d-4c80-b8fd-0999269266c3" providerId="ADAL" clId="{FED22B3A-370D-44C0-9CB2-97394BC92BB6}" dt="2023-05-22T13:44:43.714" v="3341" actId="20577"/>
        <pc:sldMkLst>
          <pc:docMk/>
          <pc:sldMk cId="2178420335" sldId="2147377666"/>
        </pc:sldMkLst>
        <pc:spChg chg="mod">
          <ac:chgData name="Frangul, William" userId="be58bb45-541d-4c80-b8fd-0999269266c3" providerId="ADAL" clId="{FED22B3A-370D-44C0-9CB2-97394BC92BB6}" dt="2023-05-22T13:44:43.714" v="3341" actId="20577"/>
          <ac:spMkLst>
            <pc:docMk/>
            <pc:sldMk cId="2178420335" sldId="2147377666"/>
            <ac:spMk id="2" creationId="{80BF3AF6-0AD9-66F8-B8DF-8C6B0FE332D8}"/>
          </ac:spMkLst>
        </pc:spChg>
        <pc:spChg chg="mod">
          <ac:chgData name="Frangul, William" userId="be58bb45-541d-4c80-b8fd-0999269266c3" providerId="ADAL" clId="{FED22B3A-370D-44C0-9CB2-97394BC92BB6}" dt="2023-05-22T13:43:32.335" v="3211" actId="20577"/>
          <ac:spMkLst>
            <pc:docMk/>
            <pc:sldMk cId="2178420335" sldId="2147377666"/>
            <ac:spMk id="8" creationId="{1CDD75E6-F30E-97D5-E190-88145357A3F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2ACD3-C7F3-ACB2-73AD-D550CD7FE5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354638-2E27-0592-E671-BC2C525E6C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47C91E-2D4C-48B0-9504-FB821FEEC6D1}"/>
              </a:ext>
            </a:extLst>
          </p:cNvPr>
          <p:cNvSpPr>
            <a:spLocks noGrp="1"/>
          </p:cNvSpPr>
          <p:nvPr>
            <p:ph type="dt" sz="half" idx="10"/>
          </p:nvPr>
        </p:nvSpPr>
        <p:spPr/>
        <p:txBody>
          <a:bodyPr/>
          <a:lstStyle/>
          <a:p>
            <a:fld id="{F279F13C-1EFF-45BC-9DB4-43D35EA1DEE4}" type="datetimeFigureOut">
              <a:rPr lang="en-US" smtClean="0"/>
              <a:t>5/22/2023</a:t>
            </a:fld>
            <a:endParaRPr lang="en-US"/>
          </a:p>
        </p:txBody>
      </p:sp>
      <p:sp>
        <p:nvSpPr>
          <p:cNvPr id="5" name="Footer Placeholder 4">
            <a:extLst>
              <a:ext uri="{FF2B5EF4-FFF2-40B4-BE49-F238E27FC236}">
                <a16:creationId xmlns:a16="http://schemas.microsoft.com/office/drawing/2014/main" id="{2F48F4CF-F401-0979-01BF-86C8F32FC7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142362-8B4F-BF92-B11B-678009B4F4DD}"/>
              </a:ext>
            </a:extLst>
          </p:cNvPr>
          <p:cNvSpPr>
            <a:spLocks noGrp="1"/>
          </p:cNvSpPr>
          <p:nvPr>
            <p:ph type="sldNum" sz="quarter" idx="12"/>
          </p:nvPr>
        </p:nvSpPr>
        <p:spPr/>
        <p:txBody>
          <a:bodyPr/>
          <a:lstStyle/>
          <a:p>
            <a:fld id="{B1B92672-0CC7-4A24-AAF1-84D519885908}" type="slidenum">
              <a:rPr lang="en-US" smtClean="0"/>
              <a:t>‹#›</a:t>
            </a:fld>
            <a:endParaRPr lang="en-US"/>
          </a:p>
        </p:txBody>
      </p:sp>
    </p:spTree>
    <p:extLst>
      <p:ext uri="{BB962C8B-B14F-4D97-AF65-F5344CB8AC3E}">
        <p14:creationId xmlns:p14="http://schemas.microsoft.com/office/powerpoint/2010/main" val="1345633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6509B-B0DE-0885-BD0E-44A5F1D060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9F763A-DCA9-DA78-6A5D-ACA1762278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E2D170-FA41-4D7A-7E18-9937F4539655}"/>
              </a:ext>
            </a:extLst>
          </p:cNvPr>
          <p:cNvSpPr>
            <a:spLocks noGrp="1"/>
          </p:cNvSpPr>
          <p:nvPr>
            <p:ph type="dt" sz="half" idx="10"/>
          </p:nvPr>
        </p:nvSpPr>
        <p:spPr/>
        <p:txBody>
          <a:bodyPr/>
          <a:lstStyle/>
          <a:p>
            <a:fld id="{F279F13C-1EFF-45BC-9DB4-43D35EA1DEE4}" type="datetimeFigureOut">
              <a:rPr lang="en-US" smtClean="0"/>
              <a:t>5/22/2023</a:t>
            </a:fld>
            <a:endParaRPr lang="en-US"/>
          </a:p>
        </p:txBody>
      </p:sp>
      <p:sp>
        <p:nvSpPr>
          <p:cNvPr id="5" name="Footer Placeholder 4">
            <a:extLst>
              <a:ext uri="{FF2B5EF4-FFF2-40B4-BE49-F238E27FC236}">
                <a16:creationId xmlns:a16="http://schemas.microsoft.com/office/drawing/2014/main" id="{09BFCD6D-1C3B-6C0A-AE47-A4F7C79EC4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7FA4B8-C095-076F-CD94-B0E51B15D994}"/>
              </a:ext>
            </a:extLst>
          </p:cNvPr>
          <p:cNvSpPr>
            <a:spLocks noGrp="1"/>
          </p:cNvSpPr>
          <p:nvPr>
            <p:ph type="sldNum" sz="quarter" idx="12"/>
          </p:nvPr>
        </p:nvSpPr>
        <p:spPr/>
        <p:txBody>
          <a:bodyPr/>
          <a:lstStyle/>
          <a:p>
            <a:fld id="{B1B92672-0CC7-4A24-AAF1-84D519885908}" type="slidenum">
              <a:rPr lang="en-US" smtClean="0"/>
              <a:t>‹#›</a:t>
            </a:fld>
            <a:endParaRPr lang="en-US"/>
          </a:p>
        </p:txBody>
      </p:sp>
    </p:spTree>
    <p:extLst>
      <p:ext uri="{BB962C8B-B14F-4D97-AF65-F5344CB8AC3E}">
        <p14:creationId xmlns:p14="http://schemas.microsoft.com/office/powerpoint/2010/main" val="4022646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35B221-F3FD-8404-EC10-F332F465E2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3E72D7-0AE0-A9F2-314D-250F44D958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7F107-428B-5CF4-C656-553D1BEC9496}"/>
              </a:ext>
            </a:extLst>
          </p:cNvPr>
          <p:cNvSpPr>
            <a:spLocks noGrp="1"/>
          </p:cNvSpPr>
          <p:nvPr>
            <p:ph type="dt" sz="half" idx="10"/>
          </p:nvPr>
        </p:nvSpPr>
        <p:spPr/>
        <p:txBody>
          <a:bodyPr/>
          <a:lstStyle/>
          <a:p>
            <a:fld id="{F279F13C-1EFF-45BC-9DB4-43D35EA1DEE4}" type="datetimeFigureOut">
              <a:rPr lang="en-US" smtClean="0"/>
              <a:t>5/22/2023</a:t>
            </a:fld>
            <a:endParaRPr lang="en-US"/>
          </a:p>
        </p:txBody>
      </p:sp>
      <p:sp>
        <p:nvSpPr>
          <p:cNvPr id="5" name="Footer Placeholder 4">
            <a:extLst>
              <a:ext uri="{FF2B5EF4-FFF2-40B4-BE49-F238E27FC236}">
                <a16:creationId xmlns:a16="http://schemas.microsoft.com/office/drawing/2014/main" id="{8AEA72D1-950C-99EA-FA86-B9787D412B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11D4ED-2036-9A41-A087-AA4237F2F198}"/>
              </a:ext>
            </a:extLst>
          </p:cNvPr>
          <p:cNvSpPr>
            <a:spLocks noGrp="1"/>
          </p:cNvSpPr>
          <p:nvPr>
            <p:ph type="sldNum" sz="quarter" idx="12"/>
          </p:nvPr>
        </p:nvSpPr>
        <p:spPr/>
        <p:txBody>
          <a:bodyPr/>
          <a:lstStyle/>
          <a:p>
            <a:fld id="{B1B92672-0CC7-4A24-AAF1-84D519885908}" type="slidenum">
              <a:rPr lang="en-US" smtClean="0"/>
              <a:t>‹#›</a:t>
            </a:fld>
            <a:endParaRPr lang="en-US"/>
          </a:p>
        </p:txBody>
      </p:sp>
    </p:spTree>
    <p:extLst>
      <p:ext uri="{BB962C8B-B14F-4D97-AF65-F5344CB8AC3E}">
        <p14:creationId xmlns:p14="http://schemas.microsoft.com/office/powerpoint/2010/main" val="4189274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2A8E57-05AF-71A6-5F76-879B501A994E}"/>
              </a:ext>
            </a:extLst>
          </p:cNvPr>
          <p:cNvSpPr/>
          <p:nvPr userDrawn="1"/>
        </p:nvSpPr>
        <p:spPr>
          <a:xfrm>
            <a:off x="-1" y="5850101"/>
            <a:ext cx="12192001" cy="1007899"/>
          </a:xfrm>
          <a:prstGeom prst="rect">
            <a:avLst/>
          </a:prstGeom>
          <a:gradFill flip="none" rotWithShape="1">
            <a:gsLst>
              <a:gs pos="0">
                <a:schemeClr val="bg2">
                  <a:lumMod val="40000"/>
                  <a:lumOff val="60000"/>
                </a:schemeClr>
              </a:gs>
              <a:gs pos="99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752669-7BD1-65B5-DB1C-E67795B3D713}"/>
              </a:ext>
            </a:extLst>
          </p:cNvPr>
          <p:cNvSpPr>
            <a:spLocks noGrp="1"/>
          </p:cNvSpPr>
          <p:nvPr>
            <p:ph type="title"/>
          </p:nvPr>
        </p:nvSpPr>
        <p:spPr>
          <a:xfrm>
            <a:off x="5130015" y="1848899"/>
            <a:ext cx="4542103" cy="369332"/>
          </a:xfrm>
        </p:spPr>
        <p:txBody>
          <a:bodyPr/>
          <a:lstStyle>
            <a:lvl1pPr>
              <a:defRPr sz="1800" b="1">
                <a:solidFill>
                  <a:schemeClr val="tx2"/>
                </a:solidFill>
              </a:defRPr>
            </a:lvl1pPr>
          </a:lstStyle>
          <a:p>
            <a:r>
              <a:rPr lang="en-US" dirty="0"/>
              <a:t>Click to edit Master title style</a:t>
            </a:r>
          </a:p>
        </p:txBody>
      </p:sp>
      <p:sp>
        <p:nvSpPr>
          <p:cNvPr id="6" name="Picture Placeholder 5">
            <a:extLst>
              <a:ext uri="{FF2B5EF4-FFF2-40B4-BE49-F238E27FC236}">
                <a16:creationId xmlns:a16="http://schemas.microsoft.com/office/drawing/2014/main" id="{A92A7139-06BD-4861-C7E2-27E13453F390}"/>
              </a:ext>
            </a:extLst>
          </p:cNvPr>
          <p:cNvSpPr>
            <a:spLocks noGrp="1"/>
          </p:cNvSpPr>
          <p:nvPr>
            <p:ph type="pic" sz="quarter" idx="12"/>
          </p:nvPr>
        </p:nvSpPr>
        <p:spPr>
          <a:xfrm>
            <a:off x="0" y="2660904"/>
            <a:ext cx="12192000" cy="3191256"/>
          </a:xfrm>
          <a:solidFill>
            <a:schemeClr val="bg1">
              <a:lumMod val="95000"/>
            </a:schemeClr>
          </a:solidFill>
        </p:spPr>
        <p:txBody>
          <a:bodyPr tIns="914400"/>
          <a:lstStyle>
            <a:lvl1pPr marL="0" indent="0" algn="ctr">
              <a:buNone/>
              <a:defRPr/>
            </a:lvl1pPr>
          </a:lstStyle>
          <a:p>
            <a:endParaRPr lang="en-US" dirty="0"/>
          </a:p>
        </p:txBody>
      </p:sp>
    </p:spTree>
    <p:extLst>
      <p:ext uri="{BB962C8B-B14F-4D97-AF65-F5344CB8AC3E}">
        <p14:creationId xmlns:p14="http://schemas.microsoft.com/office/powerpoint/2010/main" val="162917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C or Agenda">
    <p:bg>
      <p:bgPr>
        <a:solidFill>
          <a:schemeClr val="bg1"/>
        </a:solidFill>
        <a:effectLst/>
      </p:bgPr>
    </p:bg>
    <p:spTree>
      <p:nvGrpSpPr>
        <p:cNvPr id="1" name=""/>
        <p:cNvGrpSpPr/>
        <p:nvPr/>
      </p:nvGrpSpPr>
      <p:grpSpPr>
        <a:xfrm>
          <a:off x="0" y="0"/>
          <a:ext cx="0" cy="0"/>
          <a:chOff x="0" y="0"/>
          <a:chExt cx="0" cy="0"/>
        </a:xfrm>
      </p:grpSpPr>
      <p:sp>
        <p:nvSpPr>
          <p:cNvPr id="21" name="Footer Placeholder 4">
            <a:extLst>
              <a:ext uri="{FF2B5EF4-FFF2-40B4-BE49-F238E27FC236}">
                <a16:creationId xmlns:a16="http://schemas.microsoft.com/office/drawing/2014/main" id="{B5D23FE7-A18B-194E-9D36-7E05A1603D7E}"/>
              </a:ext>
            </a:extLst>
          </p:cNvPr>
          <p:cNvSpPr txBox="1">
            <a:spLocks/>
          </p:cNvSpPr>
          <p:nvPr userDrawn="1"/>
        </p:nvSpPr>
        <p:spPr>
          <a:xfrm>
            <a:off x="7179398" y="6379454"/>
            <a:ext cx="4244109" cy="365125"/>
          </a:xfrm>
          <a:prstGeom prst="rect">
            <a:avLst/>
          </a:prstGeom>
        </p:spPr>
        <p:txBody>
          <a:bodyPr vert="horz" lIns="91440" tIns="45720" rIns="91440" bIns="45720" rtlCol="0" anchor="ctr"/>
          <a:lstStyle>
            <a:defPPr>
              <a:defRPr lang="en-US"/>
            </a:defPPr>
            <a:lvl1pPr>
              <a:defRPr sz="800">
                <a:solidFill>
                  <a:schemeClr val="bg1">
                    <a:lumMod val="50000"/>
                  </a:schemeClr>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en-US" sz="700" cap="all" spc="300" baseline="0"/>
              <a:t>CONFIDENTIAL and Proprietary to Navistar</a:t>
            </a:r>
          </a:p>
        </p:txBody>
      </p:sp>
      <p:sp>
        <p:nvSpPr>
          <p:cNvPr id="4" name="Title 3">
            <a:extLst>
              <a:ext uri="{FF2B5EF4-FFF2-40B4-BE49-F238E27FC236}">
                <a16:creationId xmlns:a16="http://schemas.microsoft.com/office/drawing/2014/main" id="{820FE6E7-18F4-2848-BE84-60CD13EF65B2}"/>
              </a:ext>
            </a:extLst>
          </p:cNvPr>
          <p:cNvSpPr>
            <a:spLocks noGrp="1"/>
          </p:cNvSpPr>
          <p:nvPr>
            <p:ph type="title"/>
          </p:nvPr>
        </p:nvSpPr>
        <p:spPr>
          <a:xfrm>
            <a:off x="1333153" y="728936"/>
            <a:ext cx="3436656" cy="721941"/>
          </a:xfrm>
        </p:spPr>
        <p:txBody>
          <a:bodyPr anchor="t"/>
          <a:lstStyle>
            <a:lvl1pPr>
              <a:defRPr sz="4800"/>
            </a:lvl1pPr>
          </a:lstStyle>
          <a:p>
            <a:r>
              <a:rPr lang="en-US"/>
              <a:t>Click to edit Master title style</a:t>
            </a:r>
          </a:p>
        </p:txBody>
      </p:sp>
      <p:pic>
        <p:nvPicPr>
          <p:cNvPr id="6" name="Picture 5" descr="Logo&#10;&#10;Description automatically generated with low confidence">
            <a:extLst>
              <a:ext uri="{FF2B5EF4-FFF2-40B4-BE49-F238E27FC236}">
                <a16:creationId xmlns:a16="http://schemas.microsoft.com/office/drawing/2014/main" id="{84472330-3738-9C44-8C98-880B7AD399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1535" y="6354287"/>
            <a:ext cx="1850944" cy="353466"/>
          </a:xfrm>
          <a:prstGeom prst="rect">
            <a:avLst/>
          </a:prstGeom>
        </p:spPr>
      </p:pic>
      <p:sp>
        <p:nvSpPr>
          <p:cNvPr id="12" name="Picture Placeholder 11">
            <a:extLst>
              <a:ext uri="{FF2B5EF4-FFF2-40B4-BE49-F238E27FC236}">
                <a16:creationId xmlns:a16="http://schemas.microsoft.com/office/drawing/2014/main" id="{153760ED-DC6E-5539-FE39-29C13B89F8B7}"/>
              </a:ext>
            </a:extLst>
          </p:cNvPr>
          <p:cNvSpPr>
            <a:spLocks noGrp="1"/>
          </p:cNvSpPr>
          <p:nvPr>
            <p:ph type="pic" sz="quarter" idx="12"/>
          </p:nvPr>
        </p:nvSpPr>
        <p:spPr>
          <a:xfrm>
            <a:off x="5455642" y="0"/>
            <a:ext cx="6736358" cy="6858000"/>
          </a:xfrm>
          <a:custGeom>
            <a:avLst/>
            <a:gdLst>
              <a:gd name="connsiteX0" fmla="*/ 1293951 w 6736358"/>
              <a:gd name="connsiteY0" fmla="*/ 0 h 6876288"/>
              <a:gd name="connsiteX1" fmla="*/ 6736358 w 6736358"/>
              <a:gd name="connsiteY1" fmla="*/ 0 h 6876288"/>
              <a:gd name="connsiteX2" fmla="*/ 6736358 w 6736358"/>
              <a:gd name="connsiteY2" fmla="*/ 6876288 h 6876288"/>
              <a:gd name="connsiteX3" fmla="*/ 0 w 6736358"/>
              <a:gd name="connsiteY3" fmla="*/ 6876288 h 6876288"/>
              <a:gd name="connsiteX4" fmla="*/ 630933 w 6736358"/>
              <a:gd name="connsiteY4" fmla="*/ 6242869 h 6876288"/>
              <a:gd name="connsiteX5" fmla="*/ 630933 w 6736358"/>
              <a:gd name="connsiteY5" fmla="*/ 665631 h 68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6358" h="6876288">
                <a:moveTo>
                  <a:pt x="1293951" y="0"/>
                </a:moveTo>
                <a:lnTo>
                  <a:pt x="6736358" y="0"/>
                </a:lnTo>
                <a:lnTo>
                  <a:pt x="6736358" y="6876288"/>
                </a:lnTo>
                <a:lnTo>
                  <a:pt x="0" y="6876288"/>
                </a:lnTo>
                <a:lnTo>
                  <a:pt x="630933" y="6242869"/>
                </a:lnTo>
                <a:lnTo>
                  <a:pt x="630933" y="665631"/>
                </a:lnTo>
                <a:close/>
              </a:path>
            </a:pathLst>
          </a:custGeom>
          <a:solidFill>
            <a:schemeClr val="bg1">
              <a:lumMod val="95000"/>
            </a:schemeClr>
          </a:solidFill>
        </p:spPr>
        <p:txBody>
          <a:bodyPr wrap="square" tIns="2743200">
            <a:noAutofit/>
          </a:bodyPr>
          <a:lstStyle>
            <a:lvl1pPr marL="0" indent="0" algn="ctr">
              <a:buNone/>
              <a:defRPr/>
            </a:lvl1pPr>
          </a:lstStyle>
          <a:p>
            <a:endParaRPr lang="en-US" dirty="0"/>
          </a:p>
        </p:txBody>
      </p:sp>
      <p:sp>
        <p:nvSpPr>
          <p:cNvPr id="3" name="Text Placeholder 2">
            <a:extLst>
              <a:ext uri="{FF2B5EF4-FFF2-40B4-BE49-F238E27FC236}">
                <a16:creationId xmlns:a16="http://schemas.microsoft.com/office/drawing/2014/main" id="{B6436743-5449-6B04-C558-0C6507E0D1CF}"/>
              </a:ext>
            </a:extLst>
          </p:cNvPr>
          <p:cNvSpPr>
            <a:spLocks noGrp="1"/>
          </p:cNvSpPr>
          <p:nvPr>
            <p:ph type="body" sz="quarter" idx="16" hasCustomPrompt="1"/>
          </p:nvPr>
        </p:nvSpPr>
        <p:spPr>
          <a:xfrm>
            <a:off x="2069789" y="2204168"/>
            <a:ext cx="3235379" cy="3652760"/>
          </a:xfrm>
        </p:spPr>
        <p:txBody>
          <a:bodyPr anchor="ctr"/>
          <a:lstStyle>
            <a:lvl1pPr marL="0" indent="0">
              <a:spcBef>
                <a:spcPts val="4200"/>
              </a:spcBef>
              <a:buNone/>
              <a:defRPr sz="1200" cap="all" spc="300" baseline="0">
                <a:solidFill>
                  <a:schemeClr val="bg2"/>
                </a:solidFill>
              </a:defRPr>
            </a:lvl1pPr>
            <a:lvl2pPr marL="9525" indent="0">
              <a:lnSpc>
                <a:spcPct val="120000"/>
              </a:lnSpc>
              <a:spcBef>
                <a:spcPts val="400"/>
              </a:spcBef>
              <a:buNone/>
              <a:defRPr/>
            </a:lvl2pPr>
          </a:lstStyle>
          <a:p>
            <a:pPr lvl="0"/>
            <a:r>
              <a:rPr lang="en-US" dirty="0"/>
              <a:t>Enter TOC item</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Footer Placeholder 15">
            <a:extLst>
              <a:ext uri="{FF2B5EF4-FFF2-40B4-BE49-F238E27FC236}">
                <a16:creationId xmlns:a16="http://schemas.microsoft.com/office/drawing/2014/main" id="{BD8BBB55-8FAF-A9BD-559F-F4EE74D250C4}"/>
              </a:ext>
            </a:extLst>
          </p:cNvPr>
          <p:cNvSpPr>
            <a:spLocks noGrp="1"/>
          </p:cNvSpPr>
          <p:nvPr>
            <p:ph type="ftr" sz="quarter" idx="18"/>
          </p:nvPr>
        </p:nvSpPr>
        <p:spPr/>
        <p:txBody>
          <a:bodyPr/>
          <a:lstStyle/>
          <a:p>
            <a:endParaRPr lang="en-US"/>
          </a:p>
        </p:txBody>
      </p:sp>
      <p:sp>
        <p:nvSpPr>
          <p:cNvPr id="17" name="Slide Number Placeholder 16">
            <a:extLst>
              <a:ext uri="{FF2B5EF4-FFF2-40B4-BE49-F238E27FC236}">
                <a16:creationId xmlns:a16="http://schemas.microsoft.com/office/drawing/2014/main" id="{29568CAE-CB37-8EE1-5309-B671AA81970C}"/>
              </a:ext>
            </a:extLst>
          </p:cNvPr>
          <p:cNvSpPr>
            <a:spLocks noGrp="1"/>
          </p:cNvSpPr>
          <p:nvPr>
            <p:ph type="sldNum" sz="quarter" idx="19"/>
          </p:nvPr>
        </p:nvSpPr>
        <p:spPr/>
        <p:txBody>
          <a:bodyPr/>
          <a:lstStyle>
            <a:lvl1pPr>
              <a:defRPr>
                <a:solidFill>
                  <a:schemeClr val="bg1"/>
                </a:solidFill>
              </a:defRPr>
            </a:lvl1pPr>
          </a:lstStyle>
          <a:p>
            <a:fld id="{96033CA7-3216-45EC-8D2E-DB23BD85BCB3}" type="slidenum">
              <a:rPr lang="en-US" smtClean="0"/>
              <a:pPr/>
              <a:t>‹#›</a:t>
            </a:fld>
            <a:endParaRPr lang="en-US"/>
          </a:p>
        </p:txBody>
      </p:sp>
    </p:spTree>
    <p:extLst>
      <p:ext uri="{BB962C8B-B14F-4D97-AF65-F5344CB8AC3E}">
        <p14:creationId xmlns:p14="http://schemas.microsoft.com/office/powerpoint/2010/main" val="196782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Intro">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0FE6E7-18F4-2848-BE84-60CD13EF65B2}"/>
              </a:ext>
            </a:extLst>
          </p:cNvPr>
          <p:cNvSpPr>
            <a:spLocks noGrp="1"/>
          </p:cNvSpPr>
          <p:nvPr>
            <p:ph type="title"/>
          </p:nvPr>
        </p:nvSpPr>
        <p:spPr>
          <a:xfrm>
            <a:off x="1470372" y="2762865"/>
            <a:ext cx="3593242" cy="3067663"/>
          </a:xfrm>
        </p:spPr>
        <p:txBody>
          <a:bodyPr anchor="t"/>
          <a:lstStyle>
            <a:lvl1pPr>
              <a:defRPr sz="4800"/>
            </a:lvl1pPr>
          </a:lstStyle>
          <a:p>
            <a:r>
              <a:rPr lang="en-US"/>
              <a:t>Click to edit Master title style</a:t>
            </a:r>
          </a:p>
        </p:txBody>
      </p:sp>
      <p:pic>
        <p:nvPicPr>
          <p:cNvPr id="6" name="Picture 5" descr="Logo&#10;&#10;Description automatically generated with low confidence">
            <a:extLst>
              <a:ext uri="{FF2B5EF4-FFF2-40B4-BE49-F238E27FC236}">
                <a16:creationId xmlns:a16="http://schemas.microsoft.com/office/drawing/2014/main" id="{84472330-3738-9C44-8C98-880B7AD399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1535" y="6354287"/>
            <a:ext cx="1850944" cy="353466"/>
          </a:xfrm>
          <a:prstGeom prst="rect">
            <a:avLst/>
          </a:prstGeom>
        </p:spPr>
      </p:pic>
      <p:sp>
        <p:nvSpPr>
          <p:cNvPr id="12" name="Picture Placeholder 11">
            <a:extLst>
              <a:ext uri="{FF2B5EF4-FFF2-40B4-BE49-F238E27FC236}">
                <a16:creationId xmlns:a16="http://schemas.microsoft.com/office/drawing/2014/main" id="{153760ED-DC6E-5539-FE39-29C13B89F8B7}"/>
              </a:ext>
            </a:extLst>
          </p:cNvPr>
          <p:cNvSpPr>
            <a:spLocks noGrp="1"/>
          </p:cNvSpPr>
          <p:nvPr>
            <p:ph type="pic" sz="quarter" idx="12"/>
          </p:nvPr>
        </p:nvSpPr>
        <p:spPr>
          <a:xfrm>
            <a:off x="5455642" y="0"/>
            <a:ext cx="6736358" cy="6858000"/>
          </a:xfrm>
          <a:custGeom>
            <a:avLst/>
            <a:gdLst>
              <a:gd name="connsiteX0" fmla="*/ 1293951 w 6736358"/>
              <a:gd name="connsiteY0" fmla="*/ 0 h 6876288"/>
              <a:gd name="connsiteX1" fmla="*/ 6736358 w 6736358"/>
              <a:gd name="connsiteY1" fmla="*/ 0 h 6876288"/>
              <a:gd name="connsiteX2" fmla="*/ 6736358 w 6736358"/>
              <a:gd name="connsiteY2" fmla="*/ 6876288 h 6876288"/>
              <a:gd name="connsiteX3" fmla="*/ 0 w 6736358"/>
              <a:gd name="connsiteY3" fmla="*/ 6876288 h 6876288"/>
              <a:gd name="connsiteX4" fmla="*/ 630933 w 6736358"/>
              <a:gd name="connsiteY4" fmla="*/ 6242869 h 6876288"/>
              <a:gd name="connsiteX5" fmla="*/ 630933 w 6736358"/>
              <a:gd name="connsiteY5" fmla="*/ 665631 h 68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6358" h="6876288">
                <a:moveTo>
                  <a:pt x="1293951" y="0"/>
                </a:moveTo>
                <a:lnTo>
                  <a:pt x="6736358" y="0"/>
                </a:lnTo>
                <a:lnTo>
                  <a:pt x="6736358" y="6876288"/>
                </a:lnTo>
                <a:lnTo>
                  <a:pt x="0" y="6876288"/>
                </a:lnTo>
                <a:lnTo>
                  <a:pt x="630933" y="6242869"/>
                </a:lnTo>
                <a:lnTo>
                  <a:pt x="630933" y="665631"/>
                </a:lnTo>
                <a:close/>
              </a:path>
            </a:pathLst>
          </a:custGeom>
          <a:solidFill>
            <a:schemeClr val="bg1">
              <a:lumMod val="95000"/>
            </a:schemeClr>
          </a:solidFill>
        </p:spPr>
        <p:txBody>
          <a:bodyPr wrap="square" tIns="2743200">
            <a:noAutofit/>
          </a:bodyPr>
          <a:lstStyle>
            <a:lvl1pPr marL="0" indent="0" algn="ctr">
              <a:buNone/>
              <a:defRPr/>
            </a:lvl1pPr>
          </a:lstStyle>
          <a:p>
            <a:endParaRPr lang="en-US" dirty="0"/>
          </a:p>
        </p:txBody>
      </p:sp>
      <p:sp>
        <p:nvSpPr>
          <p:cNvPr id="15" name="Footer Placeholder 14">
            <a:extLst>
              <a:ext uri="{FF2B5EF4-FFF2-40B4-BE49-F238E27FC236}">
                <a16:creationId xmlns:a16="http://schemas.microsoft.com/office/drawing/2014/main" id="{F5DB2A07-D704-4F3B-8D8D-03A567E11D19}"/>
              </a:ext>
            </a:extLst>
          </p:cNvPr>
          <p:cNvSpPr>
            <a:spLocks noGrp="1"/>
          </p:cNvSpPr>
          <p:nvPr>
            <p:ph type="ftr" sz="quarter" idx="14"/>
          </p:nvPr>
        </p:nvSpPr>
        <p:spPr/>
        <p:txBody>
          <a:bodyPr/>
          <a:lstStyle/>
          <a:p>
            <a:endParaRPr lang="en-US"/>
          </a:p>
        </p:txBody>
      </p:sp>
      <p:sp>
        <p:nvSpPr>
          <p:cNvPr id="16" name="Slide Number Placeholder 15">
            <a:extLst>
              <a:ext uri="{FF2B5EF4-FFF2-40B4-BE49-F238E27FC236}">
                <a16:creationId xmlns:a16="http://schemas.microsoft.com/office/drawing/2014/main" id="{3ECDE653-BAC8-588E-F8AF-52A6120661A0}"/>
              </a:ext>
            </a:extLst>
          </p:cNvPr>
          <p:cNvSpPr>
            <a:spLocks noGrp="1"/>
          </p:cNvSpPr>
          <p:nvPr>
            <p:ph type="sldNum" sz="quarter" idx="15"/>
          </p:nvPr>
        </p:nvSpPr>
        <p:spPr/>
        <p:txBody>
          <a:bodyPr/>
          <a:lstStyle>
            <a:lvl1pPr>
              <a:defRPr>
                <a:solidFill>
                  <a:schemeClr val="bg1"/>
                </a:solidFill>
              </a:defRPr>
            </a:lvl1pPr>
          </a:lstStyle>
          <a:p>
            <a:fld id="{96033CA7-3216-45EC-8D2E-DB23BD85BCB3}" type="slidenum">
              <a:rPr lang="en-US" smtClean="0"/>
              <a:pPr/>
              <a:t>‹#›</a:t>
            </a:fld>
            <a:endParaRPr lang="en-US"/>
          </a:p>
        </p:txBody>
      </p:sp>
    </p:spTree>
    <p:extLst>
      <p:ext uri="{BB962C8B-B14F-4D97-AF65-F5344CB8AC3E}">
        <p14:creationId xmlns:p14="http://schemas.microsoft.com/office/powerpoint/2010/main" val="140232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B916C8E-FCE3-2C9B-D091-FE1ED1DCEAF1}"/>
              </a:ext>
            </a:extLst>
          </p:cNvPr>
          <p:cNvSpPr>
            <a:spLocks noGrp="1"/>
          </p:cNvSpPr>
          <p:nvPr>
            <p:ph sz="quarter" idx="12"/>
          </p:nvPr>
        </p:nvSpPr>
        <p:spPr>
          <a:xfrm>
            <a:off x="685800" y="1371599"/>
            <a:ext cx="10820400" cy="46863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852E8BAB-FA03-F2B8-1610-2EF382EF98F2}"/>
              </a:ext>
            </a:extLst>
          </p:cNvPr>
          <p:cNvSpPr>
            <a:spLocks noGrp="1"/>
          </p:cNvSpPr>
          <p:nvPr>
            <p:ph type="ftr" sz="quarter" idx="14"/>
          </p:nvPr>
        </p:nvSpPr>
        <p:spPr/>
        <p:txBody>
          <a:bodyPr/>
          <a:lstStyle/>
          <a:p>
            <a:endParaRPr lang="en-US"/>
          </a:p>
        </p:txBody>
      </p:sp>
      <p:sp>
        <p:nvSpPr>
          <p:cNvPr id="9" name="Slide Number Placeholder 8">
            <a:extLst>
              <a:ext uri="{FF2B5EF4-FFF2-40B4-BE49-F238E27FC236}">
                <a16:creationId xmlns:a16="http://schemas.microsoft.com/office/drawing/2014/main" id="{6BBC9B72-4353-C368-728E-5744282E25BD}"/>
              </a:ext>
            </a:extLst>
          </p:cNvPr>
          <p:cNvSpPr>
            <a:spLocks noGrp="1"/>
          </p:cNvSpPr>
          <p:nvPr>
            <p:ph type="sldNum" sz="quarter" idx="15"/>
          </p:nvPr>
        </p:nvSpPr>
        <p:spPr/>
        <p:txBody>
          <a:bodyPr/>
          <a:lstStyle/>
          <a:p>
            <a:fld id="{96033CA7-3216-45EC-8D2E-DB23BD85BCB3}" type="slidenum">
              <a:rPr lang="en-US" smtClean="0"/>
              <a:pPr/>
              <a:t>‹#›</a:t>
            </a:fld>
            <a:endParaRPr lang="en-US"/>
          </a:p>
        </p:txBody>
      </p:sp>
      <p:sp>
        <p:nvSpPr>
          <p:cNvPr id="10" name="Title 9">
            <a:extLst>
              <a:ext uri="{FF2B5EF4-FFF2-40B4-BE49-F238E27FC236}">
                <a16:creationId xmlns:a16="http://schemas.microsoft.com/office/drawing/2014/main" id="{A95CD681-7C77-0A02-F062-68EE2317E04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28536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79788DD7-565A-B2B0-B001-C38B6F069E20}"/>
              </a:ext>
            </a:extLst>
          </p:cNvPr>
          <p:cNvSpPr>
            <a:spLocks noGrp="1"/>
          </p:cNvSpPr>
          <p:nvPr>
            <p:ph type="ftr" sz="quarter" idx="10"/>
          </p:nvPr>
        </p:nvSpPr>
        <p:spPr/>
        <p:txBody>
          <a:bodyPr/>
          <a:lstStyle/>
          <a:p>
            <a:endParaRPr lang="en-US" dirty="0"/>
          </a:p>
        </p:txBody>
      </p:sp>
      <p:sp>
        <p:nvSpPr>
          <p:cNvPr id="10" name="Slide Number Placeholder 9">
            <a:extLst>
              <a:ext uri="{FF2B5EF4-FFF2-40B4-BE49-F238E27FC236}">
                <a16:creationId xmlns:a16="http://schemas.microsoft.com/office/drawing/2014/main" id="{0FC072D7-59AB-E293-25FA-9A92DF790D7B}"/>
              </a:ext>
            </a:extLst>
          </p:cNvPr>
          <p:cNvSpPr>
            <a:spLocks noGrp="1"/>
          </p:cNvSpPr>
          <p:nvPr>
            <p:ph type="sldNum" sz="quarter" idx="11"/>
          </p:nvPr>
        </p:nvSpPr>
        <p:spPr/>
        <p:txBody>
          <a:bodyPr/>
          <a:lstStyle/>
          <a:p>
            <a:fld id="{96033CA7-3216-45EC-8D2E-DB23BD85BCB3}" type="slidenum">
              <a:rPr lang="en-US" smtClean="0"/>
              <a:pPr/>
              <a:t>‹#›</a:t>
            </a:fld>
            <a:endParaRPr lang="en-US"/>
          </a:p>
        </p:txBody>
      </p:sp>
      <p:sp>
        <p:nvSpPr>
          <p:cNvPr id="13" name="Title 12">
            <a:extLst>
              <a:ext uri="{FF2B5EF4-FFF2-40B4-BE49-F238E27FC236}">
                <a16:creationId xmlns:a16="http://schemas.microsoft.com/office/drawing/2014/main" id="{E1B524D4-1197-12C2-F025-C77468A0834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4989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Left - Vertical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5518-4C13-43EE-B418-F3E0040CD32C}"/>
              </a:ext>
            </a:extLst>
          </p:cNvPr>
          <p:cNvSpPr>
            <a:spLocks noGrp="1"/>
          </p:cNvSpPr>
          <p:nvPr>
            <p:ph type="title"/>
          </p:nvPr>
        </p:nvSpPr>
        <p:spPr>
          <a:xfrm>
            <a:off x="685800" y="685801"/>
            <a:ext cx="2705100" cy="4800599"/>
          </a:xfrm>
        </p:spPr>
        <p:txBody>
          <a:bodyPr anchor="ctr"/>
          <a:lstStyle/>
          <a:p>
            <a:r>
              <a:rPr lang="en-US"/>
              <a:t>Click to edit Master title style</a:t>
            </a:r>
          </a:p>
        </p:txBody>
      </p:sp>
      <p:sp>
        <p:nvSpPr>
          <p:cNvPr id="9" name="Footer Placeholder 8">
            <a:extLst>
              <a:ext uri="{FF2B5EF4-FFF2-40B4-BE49-F238E27FC236}">
                <a16:creationId xmlns:a16="http://schemas.microsoft.com/office/drawing/2014/main" id="{01E094F4-67FD-3BE4-C5B0-E7A3EE262772}"/>
              </a:ext>
            </a:extLst>
          </p:cNvPr>
          <p:cNvSpPr>
            <a:spLocks noGrp="1"/>
          </p:cNvSpPr>
          <p:nvPr>
            <p:ph type="ftr" sz="quarter" idx="10"/>
          </p:nvPr>
        </p:nvSpPr>
        <p:spPr/>
        <p:txBody>
          <a:bodyPr/>
          <a:lstStyle/>
          <a:p>
            <a:endParaRPr lang="en-US" dirty="0"/>
          </a:p>
        </p:txBody>
      </p:sp>
      <p:sp>
        <p:nvSpPr>
          <p:cNvPr id="10" name="Slide Number Placeholder 9">
            <a:extLst>
              <a:ext uri="{FF2B5EF4-FFF2-40B4-BE49-F238E27FC236}">
                <a16:creationId xmlns:a16="http://schemas.microsoft.com/office/drawing/2014/main" id="{3A9A5449-E105-0601-4ABA-862E9E36729A}"/>
              </a:ext>
            </a:extLst>
          </p:cNvPr>
          <p:cNvSpPr>
            <a:spLocks noGrp="1"/>
          </p:cNvSpPr>
          <p:nvPr>
            <p:ph type="sldNum" sz="quarter" idx="11"/>
          </p:nvPr>
        </p:nvSpPr>
        <p:spPr/>
        <p:txBody>
          <a:bodyPr/>
          <a:lstStyle/>
          <a:p>
            <a:fld id="{96033CA7-3216-45EC-8D2E-DB23BD85BCB3}" type="slidenum">
              <a:rPr lang="en-US" smtClean="0"/>
              <a:pPr/>
              <a:t>‹#›</a:t>
            </a:fld>
            <a:endParaRPr lang="en-US"/>
          </a:p>
        </p:txBody>
      </p:sp>
    </p:spTree>
    <p:extLst>
      <p:ext uri="{BB962C8B-B14F-4D97-AF65-F5344CB8AC3E}">
        <p14:creationId xmlns:p14="http://schemas.microsoft.com/office/powerpoint/2010/main" val="313899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Sceen Image - Dark">
    <p:bg>
      <p:bgPr>
        <a:solidFill>
          <a:schemeClr val="tx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8C0549-6352-A53C-257D-9152A931F8A8}"/>
              </a:ext>
            </a:extLst>
          </p:cNvPr>
          <p:cNvSpPr>
            <a:spLocks noGrp="1"/>
          </p:cNvSpPr>
          <p:nvPr>
            <p:ph type="pic" sz="quarter" idx="12" hasCustomPrompt="1"/>
          </p:nvPr>
        </p:nvSpPr>
        <p:spPr>
          <a:xfrm>
            <a:off x="-1" y="0"/>
            <a:ext cx="12191999" cy="6857999"/>
          </a:xfrm>
          <a:solidFill>
            <a:schemeClr val="bg1">
              <a:lumMod val="65000"/>
            </a:schemeClr>
          </a:solidFill>
        </p:spPr>
        <p:txBody>
          <a:bodyPr bIns="640080" anchor="ctr"/>
          <a:lstStyle>
            <a:lvl1pPr algn="ctr">
              <a:defRPr>
                <a:solidFill>
                  <a:schemeClr val="bg1">
                    <a:lumMod val="85000"/>
                  </a:schemeClr>
                </a:solidFill>
              </a:defRPr>
            </a:lvl1pPr>
          </a:lstStyle>
          <a:p>
            <a:r>
              <a:rPr lang="en-US" dirty="0"/>
              <a:t>Picture</a:t>
            </a:r>
          </a:p>
        </p:txBody>
      </p:sp>
      <p:sp>
        <p:nvSpPr>
          <p:cNvPr id="2" name="Title 1">
            <a:extLst>
              <a:ext uri="{FF2B5EF4-FFF2-40B4-BE49-F238E27FC236}">
                <a16:creationId xmlns:a16="http://schemas.microsoft.com/office/drawing/2014/main" id="{FC965518-4C13-43EE-B418-F3E0040CD32C}"/>
              </a:ext>
            </a:extLst>
          </p:cNvPr>
          <p:cNvSpPr>
            <a:spLocks noGrp="1"/>
          </p:cNvSpPr>
          <p:nvPr>
            <p:ph type="title"/>
          </p:nvPr>
        </p:nvSpPr>
        <p:spPr>
          <a:xfrm>
            <a:off x="685800" y="1927860"/>
            <a:ext cx="10820400" cy="426721"/>
          </a:xfrm>
        </p:spPr>
        <p:txBody>
          <a:bodyPr/>
          <a:lstStyle>
            <a:lvl1pPr>
              <a:defRPr>
                <a:solidFill>
                  <a:schemeClr val="bg1"/>
                </a:solidFill>
              </a:defRPr>
            </a:lvl1pPr>
          </a:lstStyle>
          <a:p>
            <a:r>
              <a:rPr lang="en-US" dirty="0"/>
              <a:t>Click to edit Master title style</a:t>
            </a:r>
          </a:p>
        </p:txBody>
      </p:sp>
      <p:sp>
        <p:nvSpPr>
          <p:cNvPr id="9" name="Date Placeholder 8">
            <a:extLst>
              <a:ext uri="{FF2B5EF4-FFF2-40B4-BE49-F238E27FC236}">
                <a16:creationId xmlns:a16="http://schemas.microsoft.com/office/drawing/2014/main" id="{E4ED646F-10E1-12C4-AC4A-524A295C7D24}"/>
              </a:ext>
            </a:extLst>
          </p:cNvPr>
          <p:cNvSpPr>
            <a:spLocks noGrp="1"/>
          </p:cNvSpPr>
          <p:nvPr>
            <p:ph type="dt" sz="half" idx="13"/>
          </p:nvPr>
        </p:nvSpPr>
        <p:spPr>
          <a:xfrm>
            <a:off x="7179397" y="6379454"/>
            <a:ext cx="4244109" cy="365125"/>
          </a:xfrm>
          <a:prstGeom prst="rect">
            <a:avLst/>
          </a:prstGeom>
        </p:spPr>
        <p:txBody>
          <a:bodyPr/>
          <a:lstStyle/>
          <a:p>
            <a:pPr algn="r"/>
            <a:fld id="{699E9C3D-407E-CC47-92CE-86BAF4C4910E}" type="datetime4">
              <a:rPr lang="en-US" smtClean="0"/>
              <a:t>May 22, 2023</a:t>
            </a:fld>
            <a:endParaRPr lang="en-US" dirty="0"/>
          </a:p>
        </p:txBody>
      </p:sp>
      <p:sp>
        <p:nvSpPr>
          <p:cNvPr id="11" name="Footer Placeholder 10">
            <a:extLst>
              <a:ext uri="{FF2B5EF4-FFF2-40B4-BE49-F238E27FC236}">
                <a16:creationId xmlns:a16="http://schemas.microsoft.com/office/drawing/2014/main" id="{FA12EE8C-C188-B535-0818-9183A66E374A}"/>
              </a:ext>
            </a:extLst>
          </p:cNvPr>
          <p:cNvSpPr>
            <a:spLocks noGrp="1"/>
          </p:cNvSpPr>
          <p:nvPr>
            <p:ph type="ftr" sz="quarter" idx="14"/>
          </p:nvPr>
        </p:nvSpPr>
        <p:spPr/>
        <p:txBody>
          <a:bodyPr/>
          <a:lstStyle/>
          <a:p>
            <a:endParaRPr lang="en-US"/>
          </a:p>
        </p:txBody>
      </p:sp>
      <p:sp>
        <p:nvSpPr>
          <p:cNvPr id="12" name="Slide Number Placeholder 11">
            <a:extLst>
              <a:ext uri="{FF2B5EF4-FFF2-40B4-BE49-F238E27FC236}">
                <a16:creationId xmlns:a16="http://schemas.microsoft.com/office/drawing/2014/main" id="{D6C234CD-5BF6-6682-6060-C8FF18694F40}"/>
              </a:ext>
            </a:extLst>
          </p:cNvPr>
          <p:cNvSpPr>
            <a:spLocks noGrp="1"/>
          </p:cNvSpPr>
          <p:nvPr>
            <p:ph type="sldNum" sz="quarter" idx="15"/>
          </p:nvPr>
        </p:nvSpPr>
        <p:spPr/>
        <p:txBody>
          <a:bodyPr/>
          <a:lstStyle>
            <a:lvl1pPr>
              <a:defRPr>
                <a:solidFill>
                  <a:schemeClr val="bg1"/>
                </a:solidFill>
              </a:defRPr>
            </a:lvl1pPr>
          </a:lstStyle>
          <a:p>
            <a:fld id="{96033CA7-3216-45EC-8D2E-DB23BD85BCB3}" type="slidenum">
              <a:rPr lang="en-US" smtClean="0"/>
              <a:pPr/>
              <a:t>‹#›</a:t>
            </a:fld>
            <a:endParaRPr lang="en-US"/>
          </a:p>
        </p:txBody>
      </p:sp>
    </p:spTree>
    <p:extLst>
      <p:ext uri="{BB962C8B-B14F-4D97-AF65-F5344CB8AC3E}">
        <p14:creationId xmlns:p14="http://schemas.microsoft.com/office/powerpoint/2010/main" val="362752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ull Sceen Image - Ligh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38C0549-6352-A53C-257D-9152A931F8A8}"/>
              </a:ext>
            </a:extLst>
          </p:cNvPr>
          <p:cNvSpPr>
            <a:spLocks noGrp="1"/>
          </p:cNvSpPr>
          <p:nvPr>
            <p:ph type="pic" sz="quarter" idx="12" hasCustomPrompt="1"/>
          </p:nvPr>
        </p:nvSpPr>
        <p:spPr>
          <a:xfrm>
            <a:off x="-1" y="0"/>
            <a:ext cx="12191999" cy="6857999"/>
          </a:xfrm>
          <a:solidFill>
            <a:schemeClr val="bg1">
              <a:lumMod val="95000"/>
            </a:schemeClr>
          </a:solidFill>
        </p:spPr>
        <p:txBody>
          <a:bodyPr bIns="640080" anchor="ctr"/>
          <a:lstStyle>
            <a:lvl1pPr algn="ctr">
              <a:defRPr>
                <a:solidFill>
                  <a:schemeClr val="bg2"/>
                </a:solidFill>
              </a:defRPr>
            </a:lvl1pPr>
          </a:lstStyle>
          <a:p>
            <a:r>
              <a:rPr lang="en-US" dirty="0"/>
              <a:t>Picture</a:t>
            </a:r>
          </a:p>
        </p:txBody>
      </p:sp>
      <p:sp>
        <p:nvSpPr>
          <p:cNvPr id="2" name="Title 1">
            <a:extLst>
              <a:ext uri="{FF2B5EF4-FFF2-40B4-BE49-F238E27FC236}">
                <a16:creationId xmlns:a16="http://schemas.microsoft.com/office/drawing/2014/main" id="{FC965518-4C13-43EE-B418-F3E0040CD32C}"/>
              </a:ext>
            </a:extLst>
          </p:cNvPr>
          <p:cNvSpPr>
            <a:spLocks noGrp="1"/>
          </p:cNvSpPr>
          <p:nvPr>
            <p:ph type="title"/>
          </p:nvPr>
        </p:nvSpPr>
        <p:spPr/>
        <p:txBody>
          <a:bodyPr/>
          <a:lstStyle>
            <a:lvl1pPr>
              <a:defRPr>
                <a:solidFill>
                  <a:schemeClr val="bg2"/>
                </a:solidFill>
              </a:defRPr>
            </a:lvl1pPr>
          </a:lstStyle>
          <a:p>
            <a:r>
              <a:rPr lang="en-US" dirty="0"/>
              <a:t>Click to edit Master title style</a:t>
            </a:r>
          </a:p>
        </p:txBody>
      </p:sp>
      <p:sp>
        <p:nvSpPr>
          <p:cNvPr id="11" name="Footer Placeholder 10">
            <a:extLst>
              <a:ext uri="{FF2B5EF4-FFF2-40B4-BE49-F238E27FC236}">
                <a16:creationId xmlns:a16="http://schemas.microsoft.com/office/drawing/2014/main" id="{CD0C4E60-0BE2-2F12-B1C2-AC2F9F6ACE75}"/>
              </a:ext>
            </a:extLst>
          </p:cNvPr>
          <p:cNvSpPr>
            <a:spLocks noGrp="1"/>
          </p:cNvSpPr>
          <p:nvPr>
            <p:ph type="ftr" sz="quarter" idx="14"/>
          </p:nvPr>
        </p:nvSpPr>
        <p:spPr/>
        <p:txBody>
          <a:bodyPr/>
          <a:lstStyle/>
          <a:p>
            <a:endParaRPr lang="en-US"/>
          </a:p>
        </p:txBody>
      </p:sp>
      <p:sp>
        <p:nvSpPr>
          <p:cNvPr id="12" name="Slide Number Placeholder 11">
            <a:extLst>
              <a:ext uri="{FF2B5EF4-FFF2-40B4-BE49-F238E27FC236}">
                <a16:creationId xmlns:a16="http://schemas.microsoft.com/office/drawing/2014/main" id="{E413473F-8E28-7482-1BFA-D2F84165A956}"/>
              </a:ext>
            </a:extLst>
          </p:cNvPr>
          <p:cNvSpPr>
            <a:spLocks noGrp="1"/>
          </p:cNvSpPr>
          <p:nvPr>
            <p:ph type="sldNum" sz="quarter" idx="15"/>
          </p:nvPr>
        </p:nvSpPr>
        <p:spPr/>
        <p:txBody>
          <a:bodyPr/>
          <a:lstStyle/>
          <a:p>
            <a:fld id="{96033CA7-3216-45EC-8D2E-DB23BD85BCB3}" type="slidenum">
              <a:rPr lang="en-US" smtClean="0"/>
              <a:pPr/>
              <a:t>‹#›</a:t>
            </a:fld>
            <a:endParaRPr lang="en-US"/>
          </a:p>
        </p:txBody>
      </p:sp>
    </p:spTree>
    <p:extLst>
      <p:ext uri="{BB962C8B-B14F-4D97-AF65-F5344CB8AC3E}">
        <p14:creationId xmlns:p14="http://schemas.microsoft.com/office/powerpoint/2010/main" val="13002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39520-A52A-E588-9A55-E9C8012734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49E7AE-3471-D111-DBC1-A8F4E1807D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D670F3-CCE9-1306-0F66-D7899FB56E2A}"/>
              </a:ext>
            </a:extLst>
          </p:cNvPr>
          <p:cNvSpPr>
            <a:spLocks noGrp="1"/>
          </p:cNvSpPr>
          <p:nvPr>
            <p:ph type="dt" sz="half" idx="10"/>
          </p:nvPr>
        </p:nvSpPr>
        <p:spPr/>
        <p:txBody>
          <a:bodyPr/>
          <a:lstStyle/>
          <a:p>
            <a:fld id="{F279F13C-1EFF-45BC-9DB4-43D35EA1DEE4}" type="datetimeFigureOut">
              <a:rPr lang="en-US" smtClean="0"/>
              <a:t>5/22/2023</a:t>
            </a:fld>
            <a:endParaRPr lang="en-US"/>
          </a:p>
        </p:txBody>
      </p:sp>
      <p:sp>
        <p:nvSpPr>
          <p:cNvPr id="5" name="Footer Placeholder 4">
            <a:extLst>
              <a:ext uri="{FF2B5EF4-FFF2-40B4-BE49-F238E27FC236}">
                <a16:creationId xmlns:a16="http://schemas.microsoft.com/office/drawing/2014/main" id="{D5FA6D4C-8F76-A64C-3C47-62BE1455A0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74DC9C-68C3-C982-C66C-87AD76CA8496}"/>
              </a:ext>
            </a:extLst>
          </p:cNvPr>
          <p:cNvSpPr>
            <a:spLocks noGrp="1"/>
          </p:cNvSpPr>
          <p:nvPr>
            <p:ph type="sldNum" sz="quarter" idx="12"/>
          </p:nvPr>
        </p:nvSpPr>
        <p:spPr/>
        <p:txBody>
          <a:bodyPr/>
          <a:lstStyle/>
          <a:p>
            <a:fld id="{B1B92672-0CC7-4A24-AAF1-84D519885908}" type="slidenum">
              <a:rPr lang="en-US" smtClean="0"/>
              <a:t>‹#›</a:t>
            </a:fld>
            <a:endParaRPr lang="en-US"/>
          </a:p>
        </p:txBody>
      </p:sp>
    </p:spTree>
    <p:extLst>
      <p:ext uri="{BB962C8B-B14F-4D97-AF65-F5344CB8AC3E}">
        <p14:creationId xmlns:p14="http://schemas.microsoft.com/office/powerpoint/2010/main" val="3484528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B73703A-9620-59EA-6AEE-FB501D7FC667}"/>
              </a:ext>
            </a:extLst>
          </p:cNvPr>
          <p:cNvSpPr>
            <a:spLocks noGrp="1"/>
          </p:cNvSpPr>
          <p:nvPr>
            <p:ph sz="quarter" idx="21"/>
          </p:nvPr>
        </p:nvSpPr>
        <p:spPr>
          <a:xfrm>
            <a:off x="685799" y="1371600"/>
            <a:ext cx="5049457" cy="4686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4">
            <a:extLst>
              <a:ext uri="{FF2B5EF4-FFF2-40B4-BE49-F238E27FC236}">
                <a16:creationId xmlns:a16="http://schemas.microsoft.com/office/drawing/2014/main" id="{E39EAA53-D714-CF6A-6A2E-50055C39BBAC}"/>
              </a:ext>
            </a:extLst>
          </p:cNvPr>
          <p:cNvSpPr>
            <a:spLocks noGrp="1"/>
          </p:cNvSpPr>
          <p:nvPr>
            <p:ph sz="quarter" idx="22"/>
          </p:nvPr>
        </p:nvSpPr>
        <p:spPr>
          <a:xfrm>
            <a:off x="6456743" y="1371600"/>
            <a:ext cx="5049457" cy="4686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10">
            <a:extLst>
              <a:ext uri="{FF2B5EF4-FFF2-40B4-BE49-F238E27FC236}">
                <a16:creationId xmlns:a16="http://schemas.microsoft.com/office/drawing/2014/main" id="{13088881-039F-6814-660E-76F3A6F01AA5}"/>
              </a:ext>
            </a:extLst>
          </p:cNvPr>
          <p:cNvSpPr>
            <a:spLocks noGrp="1"/>
          </p:cNvSpPr>
          <p:nvPr>
            <p:ph type="ftr" sz="quarter" idx="23"/>
          </p:nvPr>
        </p:nvSpPr>
        <p:spPr/>
        <p:txBody>
          <a:bodyPr/>
          <a:lstStyle/>
          <a:p>
            <a:endParaRPr lang="en-US" dirty="0"/>
          </a:p>
        </p:txBody>
      </p:sp>
      <p:sp>
        <p:nvSpPr>
          <p:cNvPr id="12" name="Slide Number Placeholder 11">
            <a:extLst>
              <a:ext uri="{FF2B5EF4-FFF2-40B4-BE49-F238E27FC236}">
                <a16:creationId xmlns:a16="http://schemas.microsoft.com/office/drawing/2014/main" id="{19549E49-DADF-DB31-13F8-EF560A5664E2}"/>
              </a:ext>
            </a:extLst>
          </p:cNvPr>
          <p:cNvSpPr>
            <a:spLocks noGrp="1"/>
          </p:cNvSpPr>
          <p:nvPr>
            <p:ph type="sldNum" sz="quarter" idx="24"/>
          </p:nvPr>
        </p:nvSpPr>
        <p:spPr/>
        <p:txBody>
          <a:bodyPr/>
          <a:lstStyle/>
          <a:p>
            <a:fld id="{96033CA7-3216-45EC-8D2E-DB23BD85BCB3}" type="slidenum">
              <a:rPr lang="en-US" smtClean="0"/>
              <a:pPr/>
              <a:t>‹#›</a:t>
            </a:fld>
            <a:endParaRPr lang="en-US"/>
          </a:p>
        </p:txBody>
      </p:sp>
      <p:sp>
        <p:nvSpPr>
          <p:cNvPr id="14" name="Title 13">
            <a:extLst>
              <a:ext uri="{FF2B5EF4-FFF2-40B4-BE49-F238E27FC236}">
                <a16:creationId xmlns:a16="http://schemas.microsoft.com/office/drawing/2014/main" id="{936F9726-B58A-426E-095A-17EE0CCB8DC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552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481264E-DF6D-EE9F-AD25-01DA3C036549}"/>
              </a:ext>
            </a:extLst>
          </p:cNvPr>
          <p:cNvSpPr>
            <a:spLocks noGrp="1"/>
          </p:cNvSpPr>
          <p:nvPr>
            <p:ph sz="quarter" idx="22"/>
          </p:nvPr>
        </p:nvSpPr>
        <p:spPr>
          <a:xfrm>
            <a:off x="692279" y="1371600"/>
            <a:ext cx="3261882" cy="46862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4">
            <a:extLst>
              <a:ext uri="{FF2B5EF4-FFF2-40B4-BE49-F238E27FC236}">
                <a16:creationId xmlns:a16="http://schemas.microsoft.com/office/drawing/2014/main" id="{82BFAF72-83D3-4C35-B03A-30834B533863}"/>
              </a:ext>
            </a:extLst>
          </p:cNvPr>
          <p:cNvSpPr>
            <a:spLocks noGrp="1"/>
          </p:cNvSpPr>
          <p:nvPr>
            <p:ph sz="quarter" idx="23"/>
          </p:nvPr>
        </p:nvSpPr>
        <p:spPr>
          <a:xfrm>
            <a:off x="4465059" y="1371600"/>
            <a:ext cx="3261882" cy="4686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4">
            <a:extLst>
              <a:ext uri="{FF2B5EF4-FFF2-40B4-BE49-F238E27FC236}">
                <a16:creationId xmlns:a16="http://schemas.microsoft.com/office/drawing/2014/main" id="{9ABE19FE-AADC-DA3C-8562-B56A6B4B08B0}"/>
              </a:ext>
            </a:extLst>
          </p:cNvPr>
          <p:cNvSpPr>
            <a:spLocks noGrp="1"/>
          </p:cNvSpPr>
          <p:nvPr>
            <p:ph sz="quarter" idx="24"/>
          </p:nvPr>
        </p:nvSpPr>
        <p:spPr>
          <a:xfrm>
            <a:off x="8237839" y="1371600"/>
            <a:ext cx="3261882" cy="4686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6442489C-465F-363C-5086-193897F69738}"/>
              </a:ext>
            </a:extLst>
          </p:cNvPr>
          <p:cNvSpPr>
            <a:spLocks noGrp="1"/>
          </p:cNvSpPr>
          <p:nvPr>
            <p:ph type="ftr" sz="quarter" idx="25"/>
          </p:nvPr>
        </p:nvSpPr>
        <p:spPr/>
        <p:txBody>
          <a:bodyPr/>
          <a:lstStyle/>
          <a:p>
            <a:endParaRPr lang="en-US" dirty="0"/>
          </a:p>
        </p:txBody>
      </p:sp>
      <p:sp>
        <p:nvSpPr>
          <p:cNvPr id="13" name="Slide Number Placeholder 12">
            <a:extLst>
              <a:ext uri="{FF2B5EF4-FFF2-40B4-BE49-F238E27FC236}">
                <a16:creationId xmlns:a16="http://schemas.microsoft.com/office/drawing/2014/main" id="{B2378F98-FBEA-33A0-47E9-05863A8C1125}"/>
              </a:ext>
            </a:extLst>
          </p:cNvPr>
          <p:cNvSpPr>
            <a:spLocks noGrp="1"/>
          </p:cNvSpPr>
          <p:nvPr>
            <p:ph type="sldNum" sz="quarter" idx="26"/>
          </p:nvPr>
        </p:nvSpPr>
        <p:spPr/>
        <p:txBody>
          <a:bodyPr/>
          <a:lstStyle/>
          <a:p>
            <a:fld id="{96033CA7-3216-45EC-8D2E-DB23BD85BCB3}" type="slidenum">
              <a:rPr lang="en-US" smtClean="0"/>
              <a:pPr/>
              <a:t>‹#›</a:t>
            </a:fld>
            <a:endParaRPr lang="en-US"/>
          </a:p>
        </p:txBody>
      </p:sp>
      <p:sp>
        <p:nvSpPr>
          <p:cNvPr id="15" name="Title 14">
            <a:extLst>
              <a:ext uri="{FF2B5EF4-FFF2-40B4-BE49-F238E27FC236}">
                <a16:creationId xmlns:a16="http://schemas.microsoft.com/office/drawing/2014/main" id="{B1B4C28D-A861-91BF-29C3-0FA28757D33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207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Righ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D1FCCAE-DADF-5052-73EC-F416ED92AB5E}"/>
              </a:ext>
            </a:extLst>
          </p:cNvPr>
          <p:cNvSpPr>
            <a:spLocks noGrp="1"/>
          </p:cNvSpPr>
          <p:nvPr>
            <p:ph sz="quarter" idx="12"/>
          </p:nvPr>
        </p:nvSpPr>
        <p:spPr>
          <a:xfrm>
            <a:off x="6535141" y="1867546"/>
            <a:ext cx="4971059" cy="41903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9">
            <a:extLst>
              <a:ext uri="{FF2B5EF4-FFF2-40B4-BE49-F238E27FC236}">
                <a16:creationId xmlns:a16="http://schemas.microsoft.com/office/drawing/2014/main" id="{257DBA46-368B-B0BA-864E-C8883A5A6BB5}"/>
              </a:ext>
            </a:extLst>
          </p:cNvPr>
          <p:cNvSpPr>
            <a:spLocks noGrp="1"/>
          </p:cNvSpPr>
          <p:nvPr>
            <p:ph type="ftr" sz="quarter" idx="13"/>
          </p:nvPr>
        </p:nvSpPr>
        <p:spPr/>
        <p:txBody>
          <a:bodyPr/>
          <a:lstStyle/>
          <a:p>
            <a:endParaRPr lang="en-US" dirty="0"/>
          </a:p>
        </p:txBody>
      </p:sp>
      <p:sp>
        <p:nvSpPr>
          <p:cNvPr id="11" name="Slide Number Placeholder 10">
            <a:extLst>
              <a:ext uri="{FF2B5EF4-FFF2-40B4-BE49-F238E27FC236}">
                <a16:creationId xmlns:a16="http://schemas.microsoft.com/office/drawing/2014/main" id="{79E8E7DC-9ABA-716C-AC9A-0DCBB605613C}"/>
              </a:ext>
            </a:extLst>
          </p:cNvPr>
          <p:cNvSpPr>
            <a:spLocks noGrp="1"/>
          </p:cNvSpPr>
          <p:nvPr>
            <p:ph type="sldNum" sz="quarter" idx="14"/>
          </p:nvPr>
        </p:nvSpPr>
        <p:spPr/>
        <p:txBody>
          <a:bodyPr/>
          <a:lstStyle/>
          <a:p>
            <a:fld id="{96033CA7-3216-45EC-8D2E-DB23BD85BCB3}" type="slidenum">
              <a:rPr lang="en-US" smtClean="0"/>
              <a:pPr/>
              <a:t>‹#›</a:t>
            </a:fld>
            <a:endParaRPr lang="en-US"/>
          </a:p>
        </p:txBody>
      </p:sp>
      <p:sp>
        <p:nvSpPr>
          <p:cNvPr id="12" name="Title 11">
            <a:extLst>
              <a:ext uri="{FF2B5EF4-FFF2-40B4-BE49-F238E27FC236}">
                <a16:creationId xmlns:a16="http://schemas.microsoft.com/office/drawing/2014/main" id="{65C0F66F-AD0D-4B78-DFD9-952DD28F6D8B}"/>
              </a:ext>
            </a:extLst>
          </p:cNvPr>
          <p:cNvSpPr>
            <a:spLocks noGrp="1"/>
          </p:cNvSpPr>
          <p:nvPr>
            <p:ph type="title"/>
          </p:nvPr>
        </p:nvSpPr>
        <p:spPr>
          <a:xfrm>
            <a:off x="6528662" y="564241"/>
            <a:ext cx="4971059" cy="426721"/>
          </a:xfrm>
        </p:spPr>
        <p:txBody>
          <a:bodyPr tIns="0"/>
          <a:lstStyle/>
          <a:p>
            <a:r>
              <a:rPr lang="en-US"/>
              <a:t>Click to edit Master title style</a:t>
            </a:r>
          </a:p>
        </p:txBody>
      </p:sp>
    </p:spTree>
    <p:extLst>
      <p:ext uri="{BB962C8B-B14F-4D97-AF65-F5344CB8AC3E}">
        <p14:creationId xmlns:p14="http://schemas.microsoft.com/office/powerpoint/2010/main" val="268328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Lef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493A467-5A97-E887-1B11-51F1DE9AF5F2}"/>
              </a:ext>
            </a:extLst>
          </p:cNvPr>
          <p:cNvSpPr>
            <a:spLocks noGrp="1"/>
          </p:cNvSpPr>
          <p:nvPr>
            <p:ph sz="quarter" idx="12"/>
          </p:nvPr>
        </p:nvSpPr>
        <p:spPr>
          <a:xfrm>
            <a:off x="685800" y="1867546"/>
            <a:ext cx="5130479" cy="41903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87653FB5-915D-9155-D31F-07A768D8C535}"/>
              </a:ext>
            </a:extLst>
          </p:cNvPr>
          <p:cNvSpPr>
            <a:spLocks noGrp="1"/>
          </p:cNvSpPr>
          <p:nvPr>
            <p:ph type="ftr" sz="quarter" idx="13"/>
          </p:nvPr>
        </p:nvSpPr>
        <p:spPr/>
        <p:txBody>
          <a:bodyPr/>
          <a:lstStyle/>
          <a:p>
            <a:endParaRPr lang="en-US" dirty="0"/>
          </a:p>
        </p:txBody>
      </p:sp>
      <p:sp>
        <p:nvSpPr>
          <p:cNvPr id="15" name="Slide Number Placeholder 14">
            <a:extLst>
              <a:ext uri="{FF2B5EF4-FFF2-40B4-BE49-F238E27FC236}">
                <a16:creationId xmlns:a16="http://schemas.microsoft.com/office/drawing/2014/main" id="{EA2CC4B2-2ABA-748A-94D0-951409A9F3FF}"/>
              </a:ext>
            </a:extLst>
          </p:cNvPr>
          <p:cNvSpPr>
            <a:spLocks noGrp="1"/>
          </p:cNvSpPr>
          <p:nvPr>
            <p:ph type="sldNum" sz="quarter" idx="14"/>
          </p:nvPr>
        </p:nvSpPr>
        <p:spPr/>
        <p:txBody>
          <a:bodyPr/>
          <a:lstStyle/>
          <a:p>
            <a:fld id="{96033CA7-3216-45EC-8D2E-DB23BD85BCB3}" type="slidenum">
              <a:rPr lang="en-US" smtClean="0"/>
              <a:pPr/>
              <a:t>‹#›</a:t>
            </a:fld>
            <a:endParaRPr lang="en-US"/>
          </a:p>
        </p:txBody>
      </p:sp>
      <p:sp>
        <p:nvSpPr>
          <p:cNvPr id="16" name="Title 15">
            <a:extLst>
              <a:ext uri="{FF2B5EF4-FFF2-40B4-BE49-F238E27FC236}">
                <a16:creationId xmlns:a16="http://schemas.microsoft.com/office/drawing/2014/main" id="{E9CFF043-987F-93AC-D43D-E3C36C38C2FE}"/>
              </a:ext>
            </a:extLst>
          </p:cNvPr>
          <p:cNvSpPr>
            <a:spLocks noGrp="1"/>
          </p:cNvSpPr>
          <p:nvPr>
            <p:ph type="title"/>
          </p:nvPr>
        </p:nvSpPr>
        <p:spPr>
          <a:xfrm>
            <a:off x="685800" y="500233"/>
            <a:ext cx="5410200" cy="971951"/>
          </a:xfrm>
        </p:spPr>
        <p:txBody>
          <a:bodyPr/>
          <a:lstStyle/>
          <a:p>
            <a:r>
              <a:rPr lang="en-US" dirty="0"/>
              <a:t>Click to edit Master title style</a:t>
            </a:r>
          </a:p>
        </p:txBody>
      </p:sp>
    </p:spTree>
    <p:extLst>
      <p:ext uri="{BB962C8B-B14F-4D97-AF65-F5344CB8AC3E}">
        <p14:creationId xmlns:p14="http://schemas.microsoft.com/office/powerpoint/2010/main" val="4079624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column - 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6F381CA-6877-34C5-B189-9330D5654C2D}"/>
              </a:ext>
            </a:extLst>
          </p:cNvPr>
          <p:cNvSpPr>
            <a:spLocks noGrp="1"/>
          </p:cNvSpPr>
          <p:nvPr>
            <p:ph type="pic" sz="quarter" idx="12"/>
          </p:nvPr>
        </p:nvSpPr>
        <p:spPr>
          <a:xfrm>
            <a:off x="6499225" y="571500"/>
            <a:ext cx="5006975" cy="5486400"/>
          </a:xfrm>
          <a:solidFill>
            <a:schemeClr val="bg1">
              <a:lumMod val="95000"/>
            </a:schemeClr>
          </a:solidFill>
        </p:spPr>
        <p:txBody>
          <a:bodyPr tIns="2286000" bIns="0"/>
          <a:lstStyle>
            <a:lvl1pPr marL="0" indent="0" algn="ctr">
              <a:buNone/>
              <a:defRPr/>
            </a:lvl1pPr>
          </a:lstStyle>
          <a:p>
            <a:endParaRPr lang="en-US" dirty="0"/>
          </a:p>
        </p:txBody>
      </p:sp>
      <p:sp>
        <p:nvSpPr>
          <p:cNvPr id="3" name="Content Placeholder 2">
            <a:extLst>
              <a:ext uri="{FF2B5EF4-FFF2-40B4-BE49-F238E27FC236}">
                <a16:creationId xmlns:a16="http://schemas.microsoft.com/office/drawing/2014/main" id="{550AD666-EF1F-FB58-5402-5826D88F6446}"/>
              </a:ext>
            </a:extLst>
          </p:cNvPr>
          <p:cNvSpPr>
            <a:spLocks noGrp="1"/>
          </p:cNvSpPr>
          <p:nvPr>
            <p:ph sz="quarter" idx="13"/>
          </p:nvPr>
        </p:nvSpPr>
        <p:spPr>
          <a:xfrm>
            <a:off x="685800" y="1867546"/>
            <a:ext cx="5130479" cy="41903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76344F9D-5A8A-5C29-29E4-89B9D8DD51B2}"/>
              </a:ext>
            </a:extLst>
          </p:cNvPr>
          <p:cNvSpPr>
            <a:spLocks noGrp="1"/>
          </p:cNvSpPr>
          <p:nvPr>
            <p:ph type="ftr" sz="quarter" idx="14"/>
          </p:nvPr>
        </p:nvSpPr>
        <p:spPr/>
        <p:txBody>
          <a:bodyPr/>
          <a:lstStyle/>
          <a:p>
            <a:endParaRPr lang="en-US" dirty="0"/>
          </a:p>
        </p:txBody>
      </p:sp>
      <p:sp>
        <p:nvSpPr>
          <p:cNvPr id="13" name="Slide Number Placeholder 12">
            <a:extLst>
              <a:ext uri="{FF2B5EF4-FFF2-40B4-BE49-F238E27FC236}">
                <a16:creationId xmlns:a16="http://schemas.microsoft.com/office/drawing/2014/main" id="{A8938784-429F-569B-C717-FDBA4B034712}"/>
              </a:ext>
            </a:extLst>
          </p:cNvPr>
          <p:cNvSpPr>
            <a:spLocks noGrp="1"/>
          </p:cNvSpPr>
          <p:nvPr>
            <p:ph type="sldNum" sz="quarter" idx="15"/>
          </p:nvPr>
        </p:nvSpPr>
        <p:spPr/>
        <p:txBody>
          <a:bodyPr/>
          <a:lstStyle/>
          <a:p>
            <a:fld id="{96033CA7-3216-45EC-8D2E-DB23BD85BCB3}" type="slidenum">
              <a:rPr lang="en-US" smtClean="0"/>
              <a:pPr/>
              <a:t>‹#›</a:t>
            </a:fld>
            <a:endParaRPr lang="en-US"/>
          </a:p>
        </p:txBody>
      </p:sp>
      <p:sp>
        <p:nvSpPr>
          <p:cNvPr id="15" name="Title 14">
            <a:extLst>
              <a:ext uri="{FF2B5EF4-FFF2-40B4-BE49-F238E27FC236}">
                <a16:creationId xmlns:a16="http://schemas.microsoft.com/office/drawing/2014/main" id="{A13F000A-8F30-B424-7BAD-3E6FC8D0487B}"/>
              </a:ext>
            </a:extLst>
          </p:cNvPr>
          <p:cNvSpPr>
            <a:spLocks noGrp="1"/>
          </p:cNvSpPr>
          <p:nvPr>
            <p:ph type="title"/>
          </p:nvPr>
        </p:nvSpPr>
        <p:spPr>
          <a:xfrm>
            <a:off x="685800" y="545953"/>
            <a:ext cx="5410200" cy="679343"/>
          </a:xfrm>
        </p:spPr>
        <p:txBody>
          <a:bodyPr/>
          <a:lstStyle/>
          <a:p>
            <a:r>
              <a:rPr lang="en-US" dirty="0"/>
              <a:t>Click to edit Master title style</a:t>
            </a:r>
          </a:p>
        </p:txBody>
      </p:sp>
    </p:spTree>
    <p:extLst>
      <p:ext uri="{BB962C8B-B14F-4D97-AF65-F5344CB8AC3E}">
        <p14:creationId xmlns:p14="http://schemas.microsoft.com/office/powerpoint/2010/main" val="353146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column - Image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6F381CA-6877-34C5-B189-9330D5654C2D}"/>
              </a:ext>
            </a:extLst>
          </p:cNvPr>
          <p:cNvSpPr>
            <a:spLocks noGrp="1"/>
          </p:cNvSpPr>
          <p:nvPr>
            <p:ph type="pic" sz="quarter" idx="12"/>
          </p:nvPr>
        </p:nvSpPr>
        <p:spPr>
          <a:xfrm>
            <a:off x="685800" y="571500"/>
            <a:ext cx="5006975" cy="5486400"/>
          </a:xfrm>
          <a:solidFill>
            <a:schemeClr val="bg1">
              <a:lumMod val="95000"/>
            </a:schemeClr>
          </a:solidFill>
        </p:spPr>
        <p:txBody>
          <a:bodyPr tIns="2286000"/>
          <a:lstStyle>
            <a:lvl1pPr marL="0" indent="0" algn="ctr">
              <a:buNone/>
              <a:defRPr/>
            </a:lvl1pPr>
          </a:lstStyle>
          <a:p>
            <a:endParaRPr lang="en-US" dirty="0"/>
          </a:p>
        </p:txBody>
      </p:sp>
      <p:sp>
        <p:nvSpPr>
          <p:cNvPr id="3" name="Content Placeholder 2">
            <a:extLst>
              <a:ext uri="{FF2B5EF4-FFF2-40B4-BE49-F238E27FC236}">
                <a16:creationId xmlns:a16="http://schemas.microsoft.com/office/drawing/2014/main" id="{40D3EF35-1A6C-2FE2-61EE-D9ECF2670014}"/>
              </a:ext>
            </a:extLst>
          </p:cNvPr>
          <p:cNvSpPr>
            <a:spLocks noGrp="1"/>
          </p:cNvSpPr>
          <p:nvPr>
            <p:ph sz="quarter" idx="13"/>
          </p:nvPr>
        </p:nvSpPr>
        <p:spPr>
          <a:xfrm>
            <a:off x="6535141" y="1867546"/>
            <a:ext cx="4971059" cy="41903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a:extLst>
              <a:ext uri="{FF2B5EF4-FFF2-40B4-BE49-F238E27FC236}">
                <a16:creationId xmlns:a16="http://schemas.microsoft.com/office/drawing/2014/main" id="{4B4C975A-50A2-A792-875C-20B9D8A52EA0}"/>
              </a:ext>
            </a:extLst>
          </p:cNvPr>
          <p:cNvSpPr>
            <a:spLocks noGrp="1"/>
          </p:cNvSpPr>
          <p:nvPr>
            <p:ph type="ftr" sz="quarter" idx="14"/>
          </p:nvPr>
        </p:nvSpPr>
        <p:spPr/>
        <p:txBody>
          <a:bodyPr/>
          <a:lstStyle/>
          <a:p>
            <a:endParaRPr lang="en-US" dirty="0"/>
          </a:p>
        </p:txBody>
      </p:sp>
      <p:sp>
        <p:nvSpPr>
          <p:cNvPr id="13" name="Slide Number Placeholder 12">
            <a:extLst>
              <a:ext uri="{FF2B5EF4-FFF2-40B4-BE49-F238E27FC236}">
                <a16:creationId xmlns:a16="http://schemas.microsoft.com/office/drawing/2014/main" id="{D1C66743-CF02-58E3-E2DE-CDDB1A32FA76}"/>
              </a:ext>
            </a:extLst>
          </p:cNvPr>
          <p:cNvSpPr>
            <a:spLocks noGrp="1"/>
          </p:cNvSpPr>
          <p:nvPr>
            <p:ph type="sldNum" sz="quarter" idx="15"/>
          </p:nvPr>
        </p:nvSpPr>
        <p:spPr/>
        <p:txBody>
          <a:bodyPr/>
          <a:lstStyle/>
          <a:p>
            <a:fld id="{96033CA7-3216-45EC-8D2E-DB23BD85BCB3}" type="slidenum">
              <a:rPr lang="en-US" smtClean="0"/>
              <a:pPr/>
              <a:t>‹#›</a:t>
            </a:fld>
            <a:endParaRPr lang="en-US"/>
          </a:p>
        </p:txBody>
      </p:sp>
      <p:sp>
        <p:nvSpPr>
          <p:cNvPr id="14" name="Title 13">
            <a:extLst>
              <a:ext uri="{FF2B5EF4-FFF2-40B4-BE49-F238E27FC236}">
                <a16:creationId xmlns:a16="http://schemas.microsoft.com/office/drawing/2014/main" id="{17503E6D-E9CB-30DF-C652-B2FCE961D90A}"/>
              </a:ext>
            </a:extLst>
          </p:cNvPr>
          <p:cNvSpPr>
            <a:spLocks noGrp="1"/>
          </p:cNvSpPr>
          <p:nvPr>
            <p:ph type="title"/>
          </p:nvPr>
        </p:nvSpPr>
        <p:spPr>
          <a:xfrm>
            <a:off x="6499224" y="564241"/>
            <a:ext cx="5006976" cy="426721"/>
          </a:xfrm>
        </p:spPr>
        <p:txBody>
          <a:bodyPr tIns="0"/>
          <a:lstStyle/>
          <a:p>
            <a:r>
              <a:rPr lang="en-US"/>
              <a:t>Click to edit Master title style</a:t>
            </a:r>
          </a:p>
        </p:txBody>
      </p:sp>
    </p:spTree>
    <p:extLst>
      <p:ext uri="{BB962C8B-B14F-4D97-AF65-F5344CB8AC3E}">
        <p14:creationId xmlns:p14="http://schemas.microsoft.com/office/powerpoint/2010/main" val="141096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4A152B1-DF64-65E9-BC2E-E7B05128D503}"/>
              </a:ext>
            </a:extLst>
          </p:cNvPr>
          <p:cNvSpPr>
            <a:spLocks noGrp="1"/>
          </p:cNvSpPr>
          <p:nvPr>
            <p:ph type="pic" sz="quarter" idx="17"/>
          </p:nvPr>
        </p:nvSpPr>
        <p:spPr>
          <a:xfrm>
            <a:off x="6102181" y="3815321"/>
            <a:ext cx="2984007" cy="2067836"/>
          </a:xfrm>
          <a:custGeom>
            <a:avLst/>
            <a:gdLst>
              <a:gd name="connsiteX0" fmla="*/ 0 w 2984007"/>
              <a:gd name="connsiteY0" fmla="*/ 0 h 2067836"/>
              <a:gd name="connsiteX1" fmla="*/ 2984007 w 2984007"/>
              <a:gd name="connsiteY1" fmla="*/ 0 h 2067836"/>
              <a:gd name="connsiteX2" fmla="*/ 2984007 w 2984007"/>
              <a:gd name="connsiteY2" fmla="*/ 2919 h 2067836"/>
              <a:gd name="connsiteX3" fmla="*/ 2734623 w 2984007"/>
              <a:gd name="connsiteY3" fmla="*/ 2919 h 2067836"/>
              <a:gd name="connsiteX4" fmla="*/ 2734623 w 2984007"/>
              <a:gd name="connsiteY4" fmla="*/ 1871387 h 2067836"/>
              <a:gd name="connsiteX5" fmla="*/ 2931072 w 2984007"/>
              <a:gd name="connsiteY5" fmla="*/ 2067836 h 2067836"/>
              <a:gd name="connsiteX6" fmla="*/ 0 w 2984007"/>
              <a:gd name="connsiteY6" fmla="*/ 2067836 h 206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4007" h="2067836">
                <a:moveTo>
                  <a:pt x="0" y="0"/>
                </a:moveTo>
                <a:lnTo>
                  <a:pt x="2984007" y="0"/>
                </a:lnTo>
                <a:lnTo>
                  <a:pt x="2984007" y="2919"/>
                </a:lnTo>
                <a:lnTo>
                  <a:pt x="2734623" y="2919"/>
                </a:lnTo>
                <a:lnTo>
                  <a:pt x="2734623" y="1871387"/>
                </a:lnTo>
                <a:lnTo>
                  <a:pt x="2931072" y="2067836"/>
                </a:lnTo>
                <a:lnTo>
                  <a:pt x="0" y="2067836"/>
                </a:lnTo>
                <a:close/>
              </a:path>
            </a:pathLst>
          </a:custGeom>
          <a:solidFill>
            <a:schemeClr val="bg1">
              <a:lumMod val="95000"/>
            </a:schemeClr>
          </a:solidFill>
        </p:spPr>
        <p:txBody>
          <a:bodyPr wrap="square" bIns="731520" anchor="ctr">
            <a:noAutofit/>
          </a:bodyPr>
          <a:lstStyle>
            <a:lvl1pPr algn="ctr">
              <a:defRPr sz="700"/>
            </a:lvl1pPr>
          </a:lstStyle>
          <a:p>
            <a:endParaRPr lang="en-US"/>
          </a:p>
        </p:txBody>
      </p:sp>
      <p:sp>
        <p:nvSpPr>
          <p:cNvPr id="29" name="Picture Placeholder 28">
            <a:extLst>
              <a:ext uri="{FF2B5EF4-FFF2-40B4-BE49-F238E27FC236}">
                <a16:creationId xmlns:a16="http://schemas.microsoft.com/office/drawing/2014/main" id="{08B33E35-9C8A-61D8-3E6E-6621662BF6F8}"/>
              </a:ext>
            </a:extLst>
          </p:cNvPr>
          <p:cNvSpPr>
            <a:spLocks noGrp="1"/>
          </p:cNvSpPr>
          <p:nvPr>
            <p:ph type="pic" sz="quarter" idx="18"/>
          </p:nvPr>
        </p:nvSpPr>
        <p:spPr>
          <a:xfrm>
            <a:off x="3120149" y="3815321"/>
            <a:ext cx="2984007" cy="2067835"/>
          </a:xfrm>
          <a:custGeom>
            <a:avLst/>
            <a:gdLst>
              <a:gd name="connsiteX0" fmla="*/ 225904 w 2984007"/>
              <a:gd name="connsiteY0" fmla="*/ 0 h 2067835"/>
              <a:gd name="connsiteX1" fmla="*/ 2984007 w 2984007"/>
              <a:gd name="connsiteY1" fmla="*/ 0 h 2067835"/>
              <a:gd name="connsiteX2" fmla="*/ 2984007 w 2984007"/>
              <a:gd name="connsiteY2" fmla="*/ 2067835 h 2067835"/>
              <a:gd name="connsiteX3" fmla="*/ 0 w 2984007"/>
              <a:gd name="connsiteY3" fmla="*/ 2067835 h 2067835"/>
              <a:gd name="connsiteX4" fmla="*/ 225904 w 2984007"/>
              <a:gd name="connsiteY4" fmla="*/ 1841931 h 2067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007" h="2067835">
                <a:moveTo>
                  <a:pt x="225904" y="0"/>
                </a:moveTo>
                <a:lnTo>
                  <a:pt x="2984007" y="0"/>
                </a:lnTo>
                <a:lnTo>
                  <a:pt x="2984007" y="2067835"/>
                </a:lnTo>
                <a:lnTo>
                  <a:pt x="0" y="2067835"/>
                </a:lnTo>
                <a:lnTo>
                  <a:pt x="225904" y="1841931"/>
                </a:lnTo>
                <a:close/>
              </a:path>
            </a:pathLst>
          </a:custGeom>
          <a:solidFill>
            <a:schemeClr val="bg1">
              <a:lumMod val="95000"/>
            </a:schemeClr>
          </a:solidFill>
        </p:spPr>
        <p:txBody>
          <a:bodyPr wrap="square" tIns="0" bIns="731520" anchor="ctr">
            <a:noAutofit/>
          </a:bodyPr>
          <a:lstStyle>
            <a:lvl1pPr marL="0" indent="0" algn="ctr">
              <a:buNone/>
              <a:defRPr sz="700"/>
            </a:lvl1pPr>
          </a:lstStyle>
          <a:p>
            <a:endParaRPr lang="en-US" dirty="0"/>
          </a:p>
        </p:txBody>
      </p:sp>
      <p:sp>
        <p:nvSpPr>
          <p:cNvPr id="41" name="Picture Placeholder 40">
            <a:extLst>
              <a:ext uri="{FF2B5EF4-FFF2-40B4-BE49-F238E27FC236}">
                <a16:creationId xmlns:a16="http://schemas.microsoft.com/office/drawing/2014/main" id="{2D7C89FB-44C2-40C2-8D76-65FD5ED5AD8B}"/>
              </a:ext>
            </a:extLst>
          </p:cNvPr>
          <p:cNvSpPr>
            <a:spLocks noGrp="1"/>
          </p:cNvSpPr>
          <p:nvPr>
            <p:ph type="pic" sz="quarter" idx="16"/>
          </p:nvPr>
        </p:nvSpPr>
        <p:spPr>
          <a:xfrm>
            <a:off x="6102181" y="1747434"/>
            <a:ext cx="2931072" cy="2067836"/>
          </a:xfrm>
          <a:custGeom>
            <a:avLst/>
            <a:gdLst>
              <a:gd name="connsiteX0" fmla="*/ 0 w 2931072"/>
              <a:gd name="connsiteY0" fmla="*/ 0 h 2067836"/>
              <a:gd name="connsiteX1" fmla="*/ 2734623 w 2931072"/>
              <a:gd name="connsiteY1" fmla="*/ 0 h 2067836"/>
              <a:gd name="connsiteX2" fmla="*/ 2734623 w 2931072"/>
              <a:gd name="connsiteY2" fmla="*/ 2919 h 2067836"/>
              <a:gd name="connsiteX3" fmla="*/ 2734623 w 2931072"/>
              <a:gd name="connsiteY3" fmla="*/ 1845145 h 2067836"/>
              <a:gd name="connsiteX4" fmla="*/ 2734623 w 2931072"/>
              <a:gd name="connsiteY4" fmla="*/ 1871387 h 2067836"/>
              <a:gd name="connsiteX5" fmla="*/ 2931072 w 2931072"/>
              <a:gd name="connsiteY5" fmla="*/ 2067836 h 2067836"/>
              <a:gd name="connsiteX6" fmla="*/ 0 w 2931072"/>
              <a:gd name="connsiteY6" fmla="*/ 2067836 h 206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1072" h="2067836">
                <a:moveTo>
                  <a:pt x="0" y="0"/>
                </a:moveTo>
                <a:lnTo>
                  <a:pt x="2734623" y="0"/>
                </a:lnTo>
                <a:lnTo>
                  <a:pt x="2734623" y="2919"/>
                </a:lnTo>
                <a:lnTo>
                  <a:pt x="2734623" y="1845145"/>
                </a:lnTo>
                <a:lnTo>
                  <a:pt x="2734623" y="1871387"/>
                </a:lnTo>
                <a:lnTo>
                  <a:pt x="2931072" y="2067836"/>
                </a:lnTo>
                <a:lnTo>
                  <a:pt x="0" y="2067836"/>
                </a:lnTo>
                <a:close/>
              </a:path>
            </a:pathLst>
          </a:custGeom>
          <a:solidFill>
            <a:schemeClr val="bg1">
              <a:lumMod val="95000"/>
            </a:schemeClr>
          </a:solidFill>
        </p:spPr>
        <p:txBody>
          <a:bodyPr wrap="square" bIns="731520" anchor="ctr">
            <a:noAutofit/>
          </a:bodyPr>
          <a:lstStyle>
            <a:lvl1pPr algn="ctr">
              <a:defRPr sz="700"/>
            </a:lvl1pPr>
          </a:lstStyle>
          <a:p>
            <a:endParaRPr lang="en-US" dirty="0"/>
          </a:p>
        </p:txBody>
      </p:sp>
      <p:sp>
        <p:nvSpPr>
          <p:cNvPr id="23" name="Picture Placeholder 22">
            <a:extLst>
              <a:ext uri="{FF2B5EF4-FFF2-40B4-BE49-F238E27FC236}">
                <a16:creationId xmlns:a16="http://schemas.microsoft.com/office/drawing/2014/main" id="{CCC7BDF5-FDE1-7766-ACD0-184F93FB9B26}"/>
              </a:ext>
            </a:extLst>
          </p:cNvPr>
          <p:cNvSpPr>
            <a:spLocks noGrp="1"/>
          </p:cNvSpPr>
          <p:nvPr>
            <p:ph type="pic" sz="quarter" idx="12"/>
          </p:nvPr>
        </p:nvSpPr>
        <p:spPr>
          <a:xfrm>
            <a:off x="3120149" y="1747434"/>
            <a:ext cx="2984007" cy="2067835"/>
          </a:xfrm>
          <a:custGeom>
            <a:avLst/>
            <a:gdLst>
              <a:gd name="connsiteX0" fmla="*/ 225904 w 2984007"/>
              <a:gd name="connsiteY0" fmla="*/ 0 h 2067835"/>
              <a:gd name="connsiteX1" fmla="*/ 2984007 w 2984007"/>
              <a:gd name="connsiteY1" fmla="*/ 0 h 2067835"/>
              <a:gd name="connsiteX2" fmla="*/ 2984007 w 2984007"/>
              <a:gd name="connsiteY2" fmla="*/ 2067835 h 2067835"/>
              <a:gd name="connsiteX3" fmla="*/ 0 w 2984007"/>
              <a:gd name="connsiteY3" fmla="*/ 2067835 h 2067835"/>
              <a:gd name="connsiteX4" fmla="*/ 225904 w 2984007"/>
              <a:gd name="connsiteY4" fmla="*/ 1841931 h 2067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4007" h="2067835">
                <a:moveTo>
                  <a:pt x="225904" y="0"/>
                </a:moveTo>
                <a:lnTo>
                  <a:pt x="2984007" y="0"/>
                </a:lnTo>
                <a:lnTo>
                  <a:pt x="2984007" y="2067835"/>
                </a:lnTo>
                <a:lnTo>
                  <a:pt x="0" y="2067835"/>
                </a:lnTo>
                <a:lnTo>
                  <a:pt x="225904" y="1841931"/>
                </a:lnTo>
                <a:close/>
              </a:path>
            </a:pathLst>
          </a:custGeom>
          <a:solidFill>
            <a:schemeClr val="bg1">
              <a:lumMod val="95000"/>
            </a:schemeClr>
          </a:solidFill>
        </p:spPr>
        <p:txBody>
          <a:bodyPr wrap="square" tIns="0" bIns="731520" anchor="ctr">
            <a:noAutofit/>
          </a:bodyPr>
          <a:lstStyle>
            <a:lvl1pPr marL="0" indent="0" algn="ctr">
              <a:buNone/>
              <a:defRPr sz="700"/>
            </a:lvl1pPr>
          </a:lstStyle>
          <a:p>
            <a:endParaRPr lang="en-US" dirty="0"/>
          </a:p>
        </p:txBody>
      </p:sp>
      <p:sp>
        <p:nvSpPr>
          <p:cNvPr id="12" name="Footer Placeholder 11">
            <a:extLst>
              <a:ext uri="{FF2B5EF4-FFF2-40B4-BE49-F238E27FC236}">
                <a16:creationId xmlns:a16="http://schemas.microsoft.com/office/drawing/2014/main" id="{4B4C975A-50A2-A792-875C-20B9D8A52EA0}"/>
              </a:ext>
            </a:extLst>
          </p:cNvPr>
          <p:cNvSpPr>
            <a:spLocks noGrp="1"/>
          </p:cNvSpPr>
          <p:nvPr>
            <p:ph type="ftr" sz="quarter" idx="14"/>
          </p:nvPr>
        </p:nvSpPr>
        <p:spPr/>
        <p:txBody>
          <a:bodyPr/>
          <a:lstStyle/>
          <a:p>
            <a:endParaRPr lang="en-US" dirty="0"/>
          </a:p>
        </p:txBody>
      </p:sp>
      <p:sp>
        <p:nvSpPr>
          <p:cNvPr id="13" name="Slide Number Placeholder 12">
            <a:extLst>
              <a:ext uri="{FF2B5EF4-FFF2-40B4-BE49-F238E27FC236}">
                <a16:creationId xmlns:a16="http://schemas.microsoft.com/office/drawing/2014/main" id="{D1C66743-CF02-58E3-E2DE-CDDB1A32FA76}"/>
              </a:ext>
            </a:extLst>
          </p:cNvPr>
          <p:cNvSpPr>
            <a:spLocks noGrp="1"/>
          </p:cNvSpPr>
          <p:nvPr>
            <p:ph type="sldNum" sz="quarter" idx="15"/>
          </p:nvPr>
        </p:nvSpPr>
        <p:spPr/>
        <p:txBody>
          <a:bodyPr/>
          <a:lstStyle/>
          <a:p>
            <a:fld id="{96033CA7-3216-45EC-8D2E-DB23BD85BCB3}" type="slidenum">
              <a:rPr lang="en-US" smtClean="0"/>
              <a:pPr/>
              <a:t>‹#›</a:t>
            </a:fld>
            <a:endParaRPr lang="en-US"/>
          </a:p>
        </p:txBody>
      </p:sp>
      <p:sp>
        <p:nvSpPr>
          <p:cNvPr id="3" name="Content Placeholder 2">
            <a:extLst>
              <a:ext uri="{FF2B5EF4-FFF2-40B4-BE49-F238E27FC236}">
                <a16:creationId xmlns:a16="http://schemas.microsoft.com/office/drawing/2014/main" id="{40D3EF35-1A6C-2FE2-61EE-D9ECF2670014}"/>
              </a:ext>
            </a:extLst>
          </p:cNvPr>
          <p:cNvSpPr>
            <a:spLocks noGrp="1"/>
          </p:cNvSpPr>
          <p:nvPr>
            <p:ph sz="quarter" idx="13"/>
          </p:nvPr>
        </p:nvSpPr>
        <p:spPr>
          <a:xfrm>
            <a:off x="685800" y="2066512"/>
            <a:ext cx="2197306" cy="1590369"/>
          </a:xfrm>
        </p:spPr>
        <p:txBody>
          <a:bodyPr/>
          <a:lstStyle>
            <a:lvl1pPr algn="r">
              <a:lnSpc>
                <a:spcPct val="90000"/>
              </a:lnSpc>
              <a:spcAft>
                <a:spcPts val="0"/>
              </a:spcAft>
              <a:defRPr sz="1400" b="1" i="0" cap="none" spc="0" baseline="0">
                <a:solidFill>
                  <a:schemeClr val="bg1"/>
                </a:solidFill>
                <a:latin typeface="Avenir Next LT Pro Demi" panose="020B0504020202020204" pitchFamily="34" charset="77"/>
              </a:defRPr>
            </a:lvl1pPr>
            <a:lvl2pPr marL="0" algn="r">
              <a:lnSpc>
                <a:spcPct val="120000"/>
              </a:lnSpc>
              <a:spcBef>
                <a:spcPts val="600"/>
              </a:spcBef>
              <a:defRPr sz="900" b="0">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a:extLst>
              <a:ext uri="{FF2B5EF4-FFF2-40B4-BE49-F238E27FC236}">
                <a16:creationId xmlns:a16="http://schemas.microsoft.com/office/drawing/2014/main" id="{3C4039D9-3FD4-01ED-A88D-55A91FCEAEA8}"/>
              </a:ext>
            </a:extLst>
          </p:cNvPr>
          <p:cNvSpPr>
            <a:spLocks noGrp="1"/>
          </p:cNvSpPr>
          <p:nvPr>
            <p:ph sz="quarter" idx="19"/>
          </p:nvPr>
        </p:nvSpPr>
        <p:spPr>
          <a:xfrm>
            <a:off x="685800" y="4050760"/>
            <a:ext cx="2197306" cy="1590369"/>
          </a:xfrm>
        </p:spPr>
        <p:txBody>
          <a:bodyPr/>
          <a:lstStyle>
            <a:lvl1pPr algn="r">
              <a:lnSpc>
                <a:spcPct val="90000"/>
              </a:lnSpc>
              <a:spcAft>
                <a:spcPts val="0"/>
              </a:spcAft>
              <a:defRPr sz="1400" b="1" i="0" cap="none" spc="0" baseline="0">
                <a:solidFill>
                  <a:schemeClr val="bg1"/>
                </a:solidFill>
                <a:latin typeface="Avenir Next LT Pro Demi" panose="020B0504020202020204" pitchFamily="34" charset="77"/>
              </a:defRPr>
            </a:lvl1pPr>
            <a:lvl2pPr marL="0" algn="r">
              <a:lnSpc>
                <a:spcPct val="120000"/>
              </a:lnSpc>
              <a:spcBef>
                <a:spcPts val="600"/>
              </a:spcBef>
              <a:defRPr sz="900" b="0">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Content Placeholder 2">
            <a:extLst>
              <a:ext uri="{FF2B5EF4-FFF2-40B4-BE49-F238E27FC236}">
                <a16:creationId xmlns:a16="http://schemas.microsoft.com/office/drawing/2014/main" id="{CE451455-1126-2D6D-CC89-4564DC22D081}"/>
              </a:ext>
            </a:extLst>
          </p:cNvPr>
          <p:cNvSpPr>
            <a:spLocks noGrp="1"/>
          </p:cNvSpPr>
          <p:nvPr>
            <p:ph sz="quarter" idx="20"/>
          </p:nvPr>
        </p:nvSpPr>
        <p:spPr>
          <a:xfrm>
            <a:off x="9272016" y="2066512"/>
            <a:ext cx="2197306" cy="1590369"/>
          </a:xfrm>
        </p:spPr>
        <p:txBody>
          <a:bodyPr/>
          <a:lstStyle>
            <a:lvl1pPr algn="l">
              <a:lnSpc>
                <a:spcPct val="90000"/>
              </a:lnSpc>
              <a:spcAft>
                <a:spcPts val="0"/>
              </a:spcAft>
              <a:defRPr sz="1400" b="1" i="0" cap="none" spc="0" baseline="0">
                <a:solidFill>
                  <a:schemeClr val="bg1"/>
                </a:solidFill>
                <a:latin typeface="Avenir Next LT Pro Demi" panose="020B0504020202020204" pitchFamily="34" charset="77"/>
              </a:defRPr>
            </a:lvl1pPr>
            <a:lvl2pPr marL="0" algn="l">
              <a:lnSpc>
                <a:spcPct val="120000"/>
              </a:lnSpc>
              <a:spcBef>
                <a:spcPts val="600"/>
              </a:spcBef>
              <a:defRPr sz="900" b="0">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Content Placeholder 2">
            <a:extLst>
              <a:ext uri="{FF2B5EF4-FFF2-40B4-BE49-F238E27FC236}">
                <a16:creationId xmlns:a16="http://schemas.microsoft.com/office/drawing/2014/main" id="{38DBC70D-A4B8-B61A-9673-333E6DFD50A4}"/>
              </a:ext>
            </a:extLst>
          </p:cNvPr>
          <p:cNvSpPr>
            <a:spLocks noGrp="1"/>
          </p:cNvSpPr>
          <p:nvPr>
            <p:ph sz="quarter" idx="21"/>
          </p:nvPr>
        </p:nvSpPr>
        <p:spPr>
          <a:xfrm>
            <a:off x="9272016" y="4050760"/>
            <a:ext cx="2197306" cy="1590369"/>
          </a:xfrm>
        </p:spPr>
        <p:txBody>
          <a:bodyPr/>
          <a:lstStyle>
            <a:lvl1pPr algn="l">
              <a:lnSpc>
                <a:spcPct val="90000"/>
              </a:lnSpc>
              <a:spcAft>
                <a:spcPts val="0"/>
              </a:spcAft>
              <a:defRPr sz="1400" b="1" i="0" cap="none" spc="0" baseline="0">
                <a:solidFill>
                  <a:schemeClr val="bg1"/>
                </a:solidFill>
                <a:latin typeface="Avenir Next LT Pro Demi" panose="020B0504020202020204" pitchFamily="34" charset="77"/>
              </a:defRPr>
            </a:lvl1pPr>
            <a:lvl2pPr marL="0" algn="l">
              <a:lnSpc>
                <a:spcPct val="120000"/>
              </a:lnSpc>
              <a:spcBef>
                <a:spcPts val="600"/>
              </a:spcBef>
              <a:defRPr sz="900" b="0">
                <a:solidFill>
                  <a:schemeClr val="bg1"/>
                </a:solidFill>
              </a:defRPr>
            </a:lvl2pPr>
            <a:lvl3pPr algn="l">
              <a:defRPr>
                <a:solidFill>
                  <a:schemeClr val="bg1"/>
                </a:solidFill>
              </a:defRPr>
            </a:lvl3pPr>
            <a:lvl4pPr algn="l">
              <a:defRPr>
                <a:solidFill>
                  <a:schemeClr val="bg1"/>
                </a:solidFill>
              </a:defRPr>
            </a:lvl4pPr>
            <a:lvl5pPr algn="l">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33">
            <a:extLst>
              <a:ext uri="{FF2B5EF4-FFF2-40B4-BE49-F238E27FC236}">
                <a16:creationId xmlns:a16="http://schemas.microsoft.com/office/drawing/2014/main" id="{A7FA2FB2-46EC-BE85-61AE-70FDFA91849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2640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0FE6E7-18F4-2848-BE84-60CD13EF65B2}"/>
              </a:ext>
            </a:extLst>
          </p:cNvPr>
          <p:cNvSpPr>
            <a:spLocks noGrp="1"/>
          </p:cNvSpPr>
          <p:nvPr>
            <p:ph type="title"/>
          </p:nvPr>
        </p:nvSpPr>
        <p:spPr>
          <a:xfrm>
            <a:off x="7674900" y="2971096"/>
            <a:ext cx="3593242" cy="915805"/>
          </a:xfrm>
        </p:spPr>
        <p:txBody>
          <a:bodyPr anchor="t"/>
          <a:lstStyle>
            <a:lvl1pPr>
              <a:defRPr sz="4800"/>
            </a:lvl1pPr>
          </a:lstStyle>
          <a:p>
            <a:r>
              <a:rPr lang="en-US" dirty="0"/>
              <a:t>Click to edit Master title style</a:t>
            </a:r>
          </a:p>
        </p:txBody>
      </p:sp>
      <p:sp>
        <p:nvSpPr>
          <p:cNvPr id="11" name="Picture Placeholder 10">
            <a:extLst>
              <a:ext uri="{FF2B5EF4-FFF2-40B4-BE49-F238E27FC236}">
                <a16:creationId xmlns:a16="http://schemas.microsoft.com/office/drawing/2014/main" id="{B12F3DC9-0921-B538-9148-C75333BD6E68}"/>
              </a:ext>
            </a:extLst>
          </p:cNvPr>
          <p:cNvSpPr>
            <a:spLocks noGrp="1"/>
          </p:cNvSpPr>
          <p:nvPr>
            <p:ph type="pic" sz="quarter" idx="12"/>
          </p:nvPr>
        </p:nvSpPr>
        <p:spPr>
          <a:xfrm>
            <a:off x="2" y="0"/>
            <a:ext cx="6736357" cy="6857999"/>
          </a:xfrm>
          <a:custGeom>
            <a:avLst/>
            <a:gdLst>
              <a:gd name="connsiteX0" fmla="*/ 0 w 6736357"/>
              <a:gd name="connsiteY0" fmla="*/ 0 h 6857999"/>
              <a:gd name="connsiteX1" fmla="*/ 5442408 w 6736357"/>
              <a:gd name="connsiteY1" fmla="*/ 0 h 6857999"/>
              <a:gd name="connsiteX2" fmla="*/ 6105425 w 6736357"/>
              <a:gd name="connsiteY2" fmla="*/ 663861 h 6857999"/>
              <a:gd name="connsiteX3" fmla="*/ 6105425 w 6736357"/>
              <a:gd name="connsiteY3" fmla="*/ 6226265 h 6857999"/>
              <a:gd name="connsiteX4" fmla="*/ 6736357 w 6736357"/>
              <a:gd name="connsiteY4" fmla="*/ 6857999 h 6857999"/>
              <a:gd name="connsiteX5" fmla="*/ 0 w 6736357"/>
              <a:gd name="connsiteY5"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6357" h="6857999">
                <a:moveTo>
                  <a:pt x="0" y="0"/>
                </a:moveTo>
                <a:lnTo>
                  <a:pt x="5442408" y="0"/>
                </a:lnTo>
                <a:lnTo>
                  <a:pt x="6105425" y="663861"/>
                </a:lnTo>
                <a:lnTo>
                  <a:pt x="6105425" y="6226265"/>
                </a:lnTo>
                <a:lnTo>
                  <a:pt x="6736357" y="6857999"/>
                </a:lnTo>
                <a:lnTo>
                  <a:pt x="0" y="6857999"/>
                </a:lnTo>
                <a:close/>
              </a:path>
            </a:pathLst>
          </a:custGeom>
          <a:solidFill>
            <a:schemeClr val="bg1">
              <a:lumMod val="95000"/>
            </a:schemeClr>
          </a:solidFill>
        </p:spPr>
        <p:txBody>
          <a:bodyPr wrap="square" tIns="2743200">
            <a:noAutofit/>
          </a:bodyPr>
          <a:lstStyle>
            <a:lvl1pPr marL="0" indent="0" algn="ctr">
              <a:buNone/>
              <a:defRPr/>
            </a:lvl1pPr>
          </a:lstStyle>
          <a:p>
            <a:endParaRPr lang="en-US" dirty="0"/>
          </a:p>
        </p:txBody>
      </p:sp>
      <p:sp>
        <p:nvSpPr>
          <p:cNvPr id="9" name="Footer Placeholder 8">
            <a:extLst>
              <a:ext uri="{FF2B5EF4-FFF2-40B4-BE49-F238E27FC236}">
                <a16:creationId xmlns:a16="http://schemas.microsoft.com/office/drawing/2014/main" id="{69EF7FF0-6770-1CCF-9D06-A1204AE87FEE}"/>
              </a:ext>
            </a:extLst>
          </p:cNvPr>
          <p:cNvSpPr>
            <a:spLocks noGrp="1"/>
          </p:cNvSpPr>
          <p:nvPr>
            <p:ph type="ftr" sz="quarter" idx="13"/>
          </p:nvPr>
        </p:nvSpPr>
        <p:spPr/>
        <p:txBody>
          <a:bodyPr/>
          <a:lstStyle/>
          <a:p>
            <a:endParaRPr lang="en-US" dirty="0"/>
          </a:p>
        </p:txBody>
      </p:sp>
      <p:sp>
        <p:nvSpPr>
          <p:cNvPr id="10" name="Slide Number Placeholder 9">
            <a:extLst>
              <a:ext uri="{FF2B5EF4-FFF2-40B4-BE49-F238E27FC236}">
                <a16:creationId xmlns:a16="http://schemas.microsoft.com/office/drawing/2014/main" id="{B3C3BCF2-9BB9-BDE9-053A-485775A5DC76}"/>
              </a:ext>
            </a:extLst>
          </p:cNvPr>
          <p:cNvSpPr>
            <a:spLocks noGrp="1"/>
          </p:cNvSpPr>
          <p:nvPr>
            <p:ph type="sldNum" sz="quarter" idx="14"/>
          </p:nvPr>
        </p:nvSpPr>
        <p:spPr/>
        <p:txBody>
          <a:bodyPr/>
          <a:lstStyle/>
          <a:p>
            <a:fld id="{96033CA7-3216-45EC-8D2E-DB23BD85BCB3}" type="slidenum">
              <a:rPr lang="en-US" smtClean="0"/>
              <a:pPr/>
              <a:t>‹#›</a:t>
            </a:fld>
            <a:endParaRPr lang="en-US"/>
          </a:p>
        </p:txBody>
      </p:sp>
    </p:spTree>
    <p:extLst>
      <p:ext uri="{BB962C8B-B14F-4D97-AF65-F5344CB8AC3E}">
        <p14:creationId xmlns:p14="http://schemas.microsoft.com/office/powerpoint/2010/main" val="1455940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with elements">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6789BC41-9AC1-2688-114F-91D8D2929812}"/>
              </a:ext>
            </a:extLst>
          </p:cNvPr>
          <p:cNvSpPr>
            <a:spLocks noGrp="1"/>
          </p:cNvSpPr>
          <p:nvPr>
            <p:ph type="ftr" sz="quarter" idx="10"/>
          </p:nvPr>
        </p:nvSpPr>
        <p:spPr/>
        <p:txBody>
          <a:bodyPr/>
          <a:lstStyle/>
          <a:p>
            <a:endParaRPr lang="en-US" dirty="0"/>
          </a:p>
        </p:txBody>
      </p:sp>
      <p:sp>
        <p:nvSpPr>
          <p:cNvPr id="9" name="Slide Number Placeholder 8">
            <a:extLst>
              <a:ext uri="{FF2B5EF4-FFF2-40B4-BE49-F238E27FC236}">
                <a16:creationId xmlns:a16="http://schemas.microsoft.com/office/drawing/2014/main" id="{DE9B5EBC-4EC7-561B-07B5-E89795FAEE08}"/>
              </a:ext>
            </a:extLst>
          </p:cNvPr>
          <p:cNvSpPr>
            <a:spLocks noGrp="1"/>
          </p:cNvSpPr>
          <p:nvPr>
            <p:ph type="sldNum" sz="quarter" idx="11"/>
          </p:nvPr>
        </p:nvSpPr>
        <p:spPr/>
        <p:txBody>
          <a:bodyPr/>
          <a:lstStyle/>
          <a:p>
            <a:fld id="{96033CA7-3216-45EC-8D2E-DB23BD85BCB3}" type="slidenum">
              <a:rPr lang="en-US" smtClean="0"/>
              <a:pPr/>
              <a:t>‹#›</a:t>
            </a:fld>
            <a:endParaRPr lang="en-US"/>
          </a:p>
        </p:txBody>
      </p:sp>
    </p:spTree>
    <p:extLst>
      <p:ext uri="{BB962C8B-B14F-4D97-AF65-F5344CB8AC3E}">
        <p14:creationId xmlns:p14="http://schemas.microsoft.com/office/powerpoint/2010/main" val="94769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Blank without Elements">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D884D332-F6CF-E35E-8B98-4879A5A9AAB5}"/>
              </a:ext>
            </a:extLst>
          </p:cNvPr>
          <p:cNvSpPr>
            <a:spLocks noGrp="1"/>
          </p:cNvSpPr>
          <p:nvPr>
            <p:ph type="ftr" sz="quarter" idx="10"/>
          </p:nvPr>
        </p:nvSpPr>
        <p:spPr/>
        <p:txBody>
          <a:bodyPr/>
          <a:lstStyle/>
          <a:p>
            <a:endParaRPr lang="en-US" dirty="0"/>
          </a:p>
        </p:txBody>
      </p:sp>
      <p:sp>
        <p:nvSpPr>
          <p:cNvPr id="12" name="Slide Number Placeholder 11">
            <a:extLst>
              <a:ext uri="{FF2B5EF4-FFF2-40B4-BE49-F238E27FC236}">
                <a16:creationId xmlns:a16="http://schemas.microsoft.com/office/drawing/2014/main" id="{75C5E167-CCF6-86A4-C432-472A6BA588DC}"/>
              </a:ext>
            </a:extLst>
          </p:cNvPr>
          <p:cNvSpPr>
            <a:spLocks noGrp="1"/>
          </p:cNvSpPr>
          <p:nvPr>
            <p:ph type="sldNum" sz="quarter" idx="11"/>
          </p:nvPr>
        </p:nvSpPr>
        <p:spPr/>
        <p:txBody>
          <a:bodyPr/>
          <a:lstStyle/>
          <a:p>
            <a:fld id="{96033CA7-3216-45EC-8D2E-DB23BD85BCB3}" type="slidenum">
              <a:rPr lang="en-US" smtClean="0"/>
              <a:pPr/>
              <a:t>‹#›</a:t>
            </a:fld>
            <a:endParaRPr lang="en-US"/>
          </a:p>
        </p:txBody>
      </p:sp>
    </p:spTree>
    <p:extLst>
      <p:ext uri="{BB962C8B-B14F-4D97-AF65-F5344CB8AC3E}">
        <p14:creationId xmlns:p14="http://schemas.microsoft.com/office/powerpoint/2010/main" val="238550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535D-5C52-4CCF-1020-85935468D1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C1394B-3393-70D8-5C60-68C0FC2537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EC70DB-EE23-59EF-58E7-7AEF0FCA4C38}"/>
              </a:ext>
            </a:extLst>
          </p:cNvPr>
          <p:cNvSpPr>
            <a:spLocks noGrp="1"/>
          </p:cNvSpPr>
          <p:nvPr>
            <p:ph type="dt" sz="half" idx="10"/>
          </p:nvPr>
        </p:nvSpPr>
        <p:spPr/>
        <p:txBody>
          <a:bodyPr/>
          <a:lstStyle/>
          <a:p>
            <a:fld id="{F279F13C-1EFF-45BC-9DB4-43D35EA1DEE4}" type="datetimeFigureOut">
              <a:rPr lang="en-US" smtClean="0"/>
              <a:t>5/22/2023</a:t>
            </a:fld>
            <a:endParaRPr lang="en-US"/>
          </a:p>
        </p:txBody>
      </p:sp>
      <p:sp>
        <p:nvSpPr>
          <p:cNvPr id="5" name="Footer Placeholder 4">
            <a:extLst>
              <a:ext uri="{FF2B5EF4-FFF2-40B4-BE49-F238E27FC236}">
                <a16:creationId xmlns:a16="http://schemas.microsoft.com/office/drawing/2014/main" id="{43A61503-845E-FAC0-C8CB-1E5E9C49C2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2EDB8-6F49-17AE-C5CB-FF38C374BB20}"/>
              </a:ext>
            </a:extLst>
          </p:cNvPr>
          <p:cNvSpPr>
            <a:spLocks noGrp="1"/>
          </p:cNvSpPr>
          <p:nvPr>
            <p:ph type="sldNum" sz="quarter" idx="12"/>
          </p:nvPr>
        </p:nvSpPr>
        <p:spPr/>
        <p:txBody>
          <a:bodyPr/>
          <a:lstStyle/>
          <a:p>
            <a:fld id="{B1B92672-0CC7-4A24-AAF1-84D519885908}" type="slidenum">
              <a:rPr lang="en-US" smtClean="0"/>
              <a:t>‹#›</a:t>
            </a:fld>
            <a:endParaRPr lang="en-US"/>
          </a:p>
        </p:txBody>
      </p:sp>
    </p:spTree>
    <p:extLst>
      <p:ext uri="{BB962C8B-B14F-4D97-AF65-F5344CB8AC3E}">
        <p14:creationId xmlns:p14="http://schemas.microsoft.com/office/powerpoint/2010/main" val="1387043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15482-C3D8-8349-E9FE-A9250309D5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711D33-766C-BC37-A3B8-3B60B4FA1D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021DF5-C987-1EF3-CAAE-7A7228B278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A792EB-5FDD-91BB-F96A-21E7E864AE7C}"/>
              </a:ext>
            </a:extLst>
          </p:cNvPr>
          <p:cNvSpPr>
            <a:spLocks noGrp="1"/>
          </p:cNvSpPr>
          <p:nvPr>
            <p:ph type="dt" sz="half" idx="10"/>
          </p:nvPr>
        </p:nvSpPr>
        <p:spPr/>
        <p:txBody>
          <a:bodyPr/>
          <a:lstStyle/>
          <a:p>
            <a:fld id="{F279F13C-1EFF-45BC-9DB4-43D35EA1DEE4}" type="datetimeFigureOut">
              <a:rPr lang="en-US" smtClean="0"/>
              <a:t>5/22/2023</a:t>
            </a:fld>
            <a:endParaRPr lang="en-US"/>
          </a:p>
        </p:txBody>
      </p:sp>
      <p:sp>
        <p:nvSpPr>
          <p:cNvPr id="6" name="Footer Placeholder 5">
            <a:extLst>
              <a:ext uri="{FF2B5EF4-FFF2-40B4-BE49-F238E27FC236}">
                <a16:creationId xmlns:a16="http://schemas.microsoft.com/office/drawing/2014/main" id="{A443C4BC-1429-1B8C-5FA1-9B105E0C4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D0445A-F63B-4F28-9935-9CBC455EB981}"/>
              </a:ext>
            </a:extLst>
          </p:cNvPr>
          <p:cNvSpPr>
            <a:spLocks noGrp="1"/>
          </p:cNvSpPr>
          <p:nvPr>
            <p:ph type="sldNum" sz="quarter" idx="12"/>
          </p:nvPr>
        </p:nvSpPr>
        <p:spPr/>
        <p:txBody>
          <a:bodyPr/>
          <a:lstStyle/>
          <a:p>
            <a:fld id="{B1B92672-0CC7-4A24-AAF1-84D519885908}" type="slidenum">
              <a:rPr lang="en-US" smtClean="0"/>
              <a:t>‹#›</a:t>
            </a:fld>
            <a:endParaRPr lang="en-US"/>
          </a:p>
        </p:txBody>
      </p:sp>
    </p:spTree>
    <p:extLst>
      <p:ext uri="{BB962C8B-B14F-4D97-AF65-F5344CB8AC3E}">
        <p14:creationId xmlns:p14="http://schemas.microsoft.com/office/powerpoint/2010/main" val="909244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4B8BF-2FA0-E4AC-331E-B2EBCB9C0A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470E21-B4B0-F68A-D512-8D1E475719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C7E17A-88F6-5081-5E75-C5332D3FFC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DB222A-7A36-8462-3E2D-8256F0ABE6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0D4B67-7B78-5DDB-DC07-DA29CF16D8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942AD0-44BB-F918-2C04-C924C8E5BA92}"/>
              </a:ext>
            </a:extLst>
          </p:cNvPr>
          <p:cNvSpPr>
            <a:spLocks noGrp="1"/>
          </p:cNvSpPr>
          <p:nvPr>
            <p:ph type="dt" sz="half" idx="10"/>
          </p:nvPr>
        </p:nvSpPr>
        <p:spPr/>
        <p:txBody>
          <a:bodyPr/>
          <a:lstStyle/>
          <a:p>
            <a:fld id="{F279F13C-1EFF-45BC-9DB4-43D35EA1DEE4}" type="datetimeFigureOut">
              <a:rPr lang="en-US" smtClean="0"/>
              <a:t>5/22/2023</a:t>
            </a:fld>
            <a:endParaRPr lang="en-US"/>
          </a:p>
        </p:txBody>
      </p:sp>
      <p:sp>
        <p:nvSpPr>
          <p:cNvPr id="8" name="Footer Placeholder 7">
            <a:extLst>
              <a:ext uri="{FF2B5EF4-FFF2-40B4-BE49-F238E27FC236}">
                <a16:creationId xmlns:a16="http://schemas.microsoft.com/office/drawing/2014/main" id="{BD176D45-99B2-FDCE-EEF4-00A7C6B598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0991A-9439-C324-FC84-EFD75156D589}"/>
              </a:ext>
            </a:extLst>
          </p:cNvPr>
          <p:cNvSpPr>
            <a:spLocks noGrp="1"/>
          </p:cNvSpPr>
          <p:nvPr>
            <p:ph type="sldNum" sz="quarter" idx="12"/>
          </p:nvPr>
        </p:nvSpPr>
        <p:spPr/>
        <p:txBody>
          <a:bodyPr/>
          <a:lstStyle/>
          <a:p>
            <a:fld id="{B1B92672-0CC7-4A24-AAF1-84D519885908}" type="slidenum">
              <a:rPr lang="en-US" smtClean="0"/>
              <a:t>‹#›</a:t>
            </a:fld>
            <a:endParaRPr lang="en-US"/>
          </a:p>
        </p:txBody>
      </p:sp>
    </p:spTree>
    <p:extLst>
      <p:ext uri="{BB962C8B-B14F-4D97-AF65-F5344CB8AC3E}">
        <p14:creationId xmlns:p14="http://schemas.microsoft.com/office/powerpoint/2010/main" val="776060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D4E64-29E4-971E-A5E0-3E788D6C29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05BDED-A6CB-2BC7-D1C2-35037D524F2A}"/>
              </a:ext>
            </a:extLst>
          </p:cNvPr>
          <p:cNvSpPr>
            <a:spLocks noGrp="1"/>
          </p:cNvSpPr>
          <p:nvPr>
            <p:ph type="dt" sz="half" idx="10"/>
          </p:nvPr>
        </p:nvSpPr>
        <p:spPr/>
        <p:txBody>
          <a:bodyPr/>
          <a:lstStyle/>
          <a:p>
            <a:fld id="{F279F13C-1EFF-45BC-9DB4-43D35EA1DEE4}" type="datetimeFigureOut">
              <a:rPr lang="en-US" smtClean="0"/>
              <a:t>5/22/2023</a:t>
            </a:fld>
            <a:endParaRPr lang="en-US"/>
          </a:p>
        </p:txBody>
      </p:sp>
      <p:sp>
        <p:nvSpPr>
          <p:cNvPr id="4" name="Footer Placeholder 3">
            <a:extLst>
              <a:ext uri="{FF2B5EF4-FFF2-40B4-BE49-F238E27FC236}">
                <a16:creationId xmlns:a16="http://schemas.microsoft.com/office/drawing/2014/main" id="{E8E517E8-A33B-654E-E9FE-E34A9E14659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B08A18-FB2A-D7DD-0774-DF461BF0AD73}"/>
              </a:ext>
            </a:extLst>
          </p:cNvPr>
          <p:cNvSpPr>
            <a:spLocks noGrp="1"/>
          </p:cNvSpPr>
          <p:nvPr>
            <p:ph type="sldNum" sz="quarter" idx="12"/>
          </p:nvPr>
        </p:nvSpPr>
        <p:spPr/>
        <p:txBody>
          <a:bodyPr/>
          <a:lstStyle/>
          <a:p>
            <a:fld id="{B1B92672-0CC7-4A24-AAF1-84D519885908}" type="slidenum">
              <a:rPr lang="en-US" smtClean="0"/>
              <a:t>‹#›</a:t>
            </a:fld>
            <a:endParaRPr lang="en-US"/>
          </a:p>
        </p:txBody>
      </p:sp>
    </p:spTree>
    <p:extLst>
      <p:ext uri="{BB962C8B-B14F-4D97-AF65-F5344CB8AC3E}">
        <p14:creationId xmlns:p14="http://schemas.microsoft.com/office/powerpoint/2010/main" val="3300983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1EE1F2-2DB1-B614-0F21-31EF46FA771B}"/>
              </a:ext>
            </a:extLst>
          </p:cNvPr>
          <p:cNvSpPr>
            <a:spLocks noGrp="1"/>
          </p:cNvSpPr>
          <p:nvPr>
            <p:ph type="dt" sz="half" idx="10"/>
          </p:nvPr>
        </p:nvSpPr>
        <p:spPr/>
        <p:txBody>
          <a:bodyPr/>
          <a:lstStyle/>
          <a:p>
            <a:fld id="{F279F13C-1EFF-45BC-9DB4-43D35EA1DEE4}" type="datetimeFigureOut">
              <a:rPr lang="en-US" smtClean="0"/>
              <a:t>5/22/2023</a:t>
            </a:fld>
            <a:endParaRPr lang="en-US"/>
          </a:p>
        </p:txBody>
      </p:sp>
      <p:sp>
        <p:nvSpPr>
          <p:cNvPr id="3" name="Footer Placeholder 2">
            <a:extLst>
              <a:ext uri="{FF2B5EF4-FFF2-40B4-BE49-F238E27FC236}">
                <a16:creationId xmlns:a16="http://schemas.microsoft.com/office/drawing/2014/main" id="{A6FC25CB-100F-5C3E-A621-DED544CACF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F551B8-2486-DF3B-C1F5-E69676879311}"/>
              </a:ext>
            </a:extLst>
          </p:cNvPr>
          <p:cNvSpPr>
            <a:spLocks noGrp="1"/>
          </p:cNvSpPr>
          <p:nvPr>
            <p:ph type="sldNum" sz="quarter" idx="12"/>
          </p:nvPr>
        </p:nvSpPr>
        <p:spPr/>
        <p:txBody>
          <a:bodyPr/>
          <a:lstStyle/>
          <a:p>
            <a:fld id="{B1B92672-0CC7-4A24-AAF1-84D519885908}" type="slidenum">
              <a:rPr lang="en-US" smtClean="0"/>
              <a:t>‹#›</a:t>
            </a:fld>
            <a:endParaRPr lang="en-US"/>
          </a:p>
        </p:txBody>
      </p:sp>
    </p:spTree>
    <p:extLst>
      <p:ext uri="{BB962C8B-B14F-4D97-AF65-F5344CB8AC3E}">
        <p14:creationId xmlns:p14="http://schemas.microsoft.com/office/powerpoint/2010/main" val="3817588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AE82C-FC0F-5B55-B23D-5D6C312411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70932C-3F47-9CB2-6887-35E9DC925D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E3387-1113-29F4-F11E-5B0F82771F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E3F29C-2DF9-7310-489F-99D0F8EDEED4}"/>
              </a:ext>
            </a:extLst>
          </p:cNvPr>
          <p:cNvSpPr>
            <a:spLocks noGrp="1"/>
          </p:cNvSpPr>
          <p:nvPr>
            <p:ph type="dt" sz="half" idx="10"/>
          </p:nvPr>
        </p:nvSpPr>
        <p:spPr/>
        <p:txBody>
          <a:bodyPr/>
          <a:lstStyle/>
          <a:p>
            <a:fld id="{F279F13C-1EFF-45BC-9DB4-43D35EA1DEE4}" type="datetimeFigureOut">
              <a:rPr lang="en-US" smtClean="0"/>
              <a:t>5/22/2023</a:t>
            </a:fld>
            <a:endParaRPr lang="en-US"/>
          </a:p>
        </p:txBody>
      </p:sp>
      <p:sp>
        <p:nvSpPr>
          <p:cNvPr id="6" name="Footer Placeholder 5">
            <a:extLst>
              <a:ext uri="{FF2B5EF4-FFF2-40B4-BE49-F238E27FC236}">
                <a16:creationId xmlns:a16="http://schemas.microsoft.com/office/drawing/2014/main" id="{57C78A10-1349-C54B-91E2-3DA5825B8B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C6049D-489A-A2BC-E274-E8EB56E1A521}"/>
              </a:ext>
            </a:extLst>
          </p:cNvPr>
          <p:cNvSpPr>
            <a:spLocks noGrp="1"/>
          </p:cNvSpPr>
          <p:nvPr>
            <p:ph type="sldNum" sz="quarter" idx="12"/>
          </p:nvPr>
        </p:nvSpPr>
        <p:spPr/>
        <p:txBody>
          <a:bodyPr/>
          <a:lstStyle/>
          <a:p>
            <a:fld id="{B1B92672-0CC7-4A24-AAF1-84D519885908}" type="slidenum">
              <a:rPr lang="en-US" smtClean="0"/>
              <a:t>‹#›</a:t>
            </a:fld>
            <a:endParaRPr lang="en-US"/>
          </a:p>
        </p:txBody>
      </p:sp>
    </p:spTree>
    <p:extLst>
      <p:ext uri="{BB962C8B-B14F-4D97-AF65-F5344CB8AC3E}">
        <p14:creationId xmlns:p14="http://schemas.microsoft.com/office/powerpoint/2010/main" val="4156957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F58CD-1DAF-6144-DCEA-437E339F4C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548E35-A581-889E-C882-1623AC74CC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0CD9D8-E842-7B07-2B50-9B5F7B9BF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D7511C-532A-9D0F-6E9B-4E833EEEB032}"/>
              </a:ext>
            </a:extLst>
          </p:cNvPr>
          <p:cNvSpPr>
            <a:spLocks noGrp="1"/>
          </p:cNvSpPr>
          <p:nvPr>
            <p:ph type="dt" sz="half" idx="10"/>
          </p:nvPr>
        </p:nvSpPr>
        <p:spPr/>
        <p:txBody>
          <a:bodyPr/>
          <a:lstStyle/>
          <a:p>
            <a:fld id="{F279F13C-1EFF-45BC-9DB4-43D35EA1DEE4}" type="datetimeFigureOut">
              <a:rPr lang="en-US" smtClean="0"/>
              <a:t>5/22/2023</a:t>
            </a:fld>
            <a:endParaRPr lang="en-US"/>
          </a:p>
        </p:txBody>
      </p:sp>
      <p:sp>
        <p:nvSpPr>
          <p:cNvPr id="6" name="Footer Placeholder 5">
            <a:extLst>
              <a:ext uri="{FF2B5EF4-FFF2-40B4-BE49-F238E27FC236}">
                <a16:creationId xmlns:a16="http://schemas.microsoft.com/office/drawing/2014/main" id="{58440AB9-1579-4765-2E80-DA7ECD2F98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369A21-C7CF-4B05-5044-982B45F63DE8}"/>
              </a:ext>
            </a:extLst>
          </p:cNvPr>
          <p:cNvSpPr>
            <a:spLocks noGrp="1"/>
          </p:cNvSpPr>
          <p:nvPr>
            <p:ph type="sldNum" sz="quarter" idx="12"/>
          </p:nvPr>
        </p:nvSpPr>
        <p:spPr/>
        <p:txBody>
          <a:bodyPr/>
          <a:lstStyle/>
          <a:p>
            <a:fld id="{B1B92672-0CC7-4A24-AAF1-84D519885908}" type="slidenum">
              <a:rPr lang="en-US" smtClean="0"/>
              <a:t>‹#›</a:t>
            </a:fld>
            <a:endParaRPr lang="en-US"/>
          </a:p>
        </p:txBody>
      </p:sp>
    </p:spTree>
    <p:extLst>
      <p:ext uri="{BB962C8B-B14F-4D97-AF65-F5344CB8AC3E}">
        <p14:creationId xmlns:p14="http://schemas.microsoft.com/office/powerpoint/2010/main" val="2269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2E211-D123-BFD2-1DD8-E50BBF108E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FC5783-F22C-32DC-3BE2-BF04B0FFC7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21B39-BADB-7D29-49A5-C87D51BE84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9F13C-1EFF-45BC-9DB4-43D35EA1DEE4}" type="datetimeFigureOut">
              <a:rPr lang="en-US" smtClean="0"/>
              <a:t>5/22/2023</a:t>
            </a:fld>
            <a:endParaRPr lang="en-US"/>
          </a:p>
        </p:txBody>
      </p:sp>
      <p:sp>
        <p:nvSpPr>
          <p:cNvPr id="5" name="Footer Placeholder 4">
            <a:extLst>
              <a:ext uri="{FF2B5EF4-FFF2-40B4-BE49-F238E27FC236}">
                <a16:creationId xmlns:a16="http://schemas.microsoft.com/office/drawing/2014/main" id="{DD5CCD21-885E-D9E8-2029-9C916ABA6F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B26151-3C0C-5E1C-54E7-95DD4B89F3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B92672-0CC7-4A24-AAF1-84D519885908}" type="slidenum">
              <a:rPr lang="en-US" smtClean="0"/>
              <a:t>‹#›</a:t>
            </a:fld>
            <a:endParaRPr lang="en-US"/>
          </a:p>
        </p:txBody>
      </p:sp>
    </p:spTree>
    <p:extLst>
      <p:ext uri="{BB962C8B-B14F-4D97-AF65-F5344CB8AC3E}">
        <p14:creationId xmlns:p14="http://schemas.microsoft.com/office/powerpoint/2010/main" val="4180846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784D35C-D3D5-7EAD-6A89-5C5AD4226505}"/>
              </a:ext>
            </a:extLst>
          </p:cNvPr>
          <p:cNvSpPr>
            <a:spLocks noGrp="1"/>
          </p:cNvSpPr>
          <p:nvPr>
            <p:ph type="sldNum" sz="quarter" idx="4"/>
          </p:nvPr>
        </p:nvSpPr>
        <p:spPr>
          <a:xfrm>
            <a:off x="11490960" y="6172200"/>
            <a:ext cx="701040" cy="685800"/>
          </a:xfrm>
          <a:prstGeom prst="triangle">
            <a:avLst>
              <a:gd name="adj" fmla="val 100000"/>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91440" bIns="91440" rtlCol="0" anchor="ctr">
            <a:noAutofit/>
          </a:bodyPr>
          <a:lstStyle>
            <a:lvl1pPr algn="ctr">
              <a:defRPr lang="en-US" sz="800" b="1" smtClean="0">
                <a:solidFill>
                  <a:schemeClr val="tx1"/>
                </a:solidFill>
              </a:defRPr>
            </a:lvl1pPr>
          </a:lstStyle>
          <a:p>
            <a:fld id="{96033CA7-3216-45EC-8D2E-DB23BD85BCB3}" type="slidenum">
              <a:rPr lang="en-US" smtClean="0"/>
              <a:pPr/>
              <a:t>‹#›</a:t>
            </a:fld>
            <a:endParaRPr lang="en-US"/>
          </a:p>
        </p:txBody>
      </p:sp>
      <p:sp>
        <p:nvSpPr>
          <p:cNvPr id="21" name="Slide Number Placeholder 5">
            <a:extLst>
              <a:ext uri="{FF2B5EF4-FFF2-40B4-BE49-F238E27FC236}">
                <a16:creationId xmlns:a16="http://schemas.microsoft.com/office/drawing/2014/main" id="{BCB3340F-A0BC-E01B-6757-799F546E8AC0}"/>
              </a:ext>
            </a:extLst>
          </p:cNvPr>
          <p:cNvSpPr txBox="1">
            <a:spLocks/>
          </p:cNvSpPr>
          <p:nvPr userDrawn="1"/>
        </p:nvSpPr>
        <p:spPr>
          <a:xfrm>
            <a:off x="11490960" y="6172200"/>
            <a:ext cx="701040" cy="685800"/>
          </a:xfrm>
          <a:prstGeom prst="triangle">
            <a:avLst>
              <a:gd name="adj" fmla="val 100000"/>
            </a:avLst>
          </a:prstGeom>
          <a:solidFill>
            <a:schemeClr val="bg2">
              <a:alpha val="50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91440" bIns="91440" rtlCol="0" anchor="ctr">
            <a:noAutofit/>
          </a:bodyPr>
          <a:lstStyle>
            <a:defPPr>
              <a:defRPr lang="en-US"/>
            </a:defPPr>
            <a:lvl1pPr marL="0" algn="ctr" defTabSz="914400" rtl="0" eaLnBrk="1" latinLnBrk="0" hangingPunct="1">
              <a:defRPr lang="en-US" sz="800" b="1" kern="1200" smtClean="0">
                <a:solidFill>
                  <a:schemeClr val="tx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fld id="{96033CA7-3216-45EC-8D2E-DB23BD85BCB3}" type="slidenum">
              <a:rPr lang="en-US" smtClean="0"/>
              <a:pPr/>
              <a:t>‹#›</a:t>
            </a:fld>
            <a:endParaRPr lang="en-US"/>
          </a:p>
        </p:txBody>
      </p:sp>
      <p:sp>
        <p:nvSpPr>
          <p:cNvPr id="2" name="Title Placeholder 1">
            <a:extLst>
              <a:ext uri="{FF2B5EF4-FFF2-40B4-BE49-F238E27FC236}">
                <a16:creationId xmlns:a16="http://schemas.microsoft.com/office/drawing/2014/main" id="{C85DDC79-16C5-7594-5135-5B8BFC8D4E51}"/>
              </a:ext>
            </a:extLst>
          </p:cNvPr>
          <p:cNvSpPr>
            <a:spLocks noGrp="1"/>
          </p:cNvSpPr>
          <p:nvPr>
            <p:ph type="title"/>
          </p:nvPr>
        </p:nvSpPr>
        <p:spPr>
          <a:xfrm>
            <a:off x="685800" y="545953"/>
            <a:ext cx="10820400" cy="426721"/>
          </a:xfrm>
          <a:prstGeom prst="rect">
            <a:avLst/>
          </a:prstGeom>
        </p:spPr>
        <p:txBody>
          <a:bodyPr vert="horz" lIns="0" tIns="0" rIns="91440" bIns="45720" rtlCol="0" anchor="t">
            <a:noAutofit/>
          </a:bodyPr>
          <a:lstStyle/>
          <a:p>
            <a:r>
              <a:rPr lang="en-US" dirty="0"/>
              <a:t>Click to edit Master title style</a:t>
            </a:r>
          </a:p>
        </p:txBody>
      </p:sp>
      <p:sp>
        <p:nvSpPr>
          <p:cNvPr id="5" name="Footer Placeholder 4">
            <a:extLst>
              <a:ext uri="{FF2B5EF4-FFF2-40B4-BE49-F238E27FC236}">
                <a16:creationId xmlns:a16="http://schemas.microsoft.com/office/drawing/2014/main" id="{D1845B5C-E1C8-C216-3069-95F7AC5ECBFB}"/>
              </a:ext>
            </a:extLst>
          </p:cNvPr>
          <p:cNvSpPr>
            <a:spLocks noGrp="1"/>
          </p:cNvSpPr>
          <p:nvPr>
            <p:ph type="ftr" sz="quarter" idx="3"/>
          </p:nvPr>
        </p:nvSpPr>
        <p:spPr>
          <a:xfrm>
            <a:off x="2463823" y="6356350"/>
            <a:ext cx="3868151" cy="365125"/>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dirty="0"/>
          </a:p>
        </p:txBody>
      </p:sp>
      <p:pic>
        <p:nvPicPr>
          <p:cNvPr id="7" name="Picture 6" descr="Logo&#10;&#10;Description automatically generated with low confidence">
            <a:extLst>
              <a:ext uri="{FF2B5EF4-FFF2-40B4-BE49-F238E27FC236}">
                <a16:creationId xmlns:a16="http://schemas.microsoft.com/office/drawing/2014/main" id="{3672D1A2-A9C5-F62B-AA95-E182C68EC233}"/>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461535" y="6354287"/>
            <a:ext cx="1850944" cy="353466"/>
          </a:xfrm>
          <a:prstGeom prst="rect">
            <a:avLst/>
          </a:prstGeom>
        </p:spPr>
      </p:pic>
      <p:sp>
        <p:nvSpPr>
          <p:cNvPr id="8" name="Text Placeholder 2">
            <a:extLst>
              <a:ext uri="{FF2B5EF4-FFF2-40B4-BE49-F238E27FC236}">
                <a16:creationId xmlns:a16="http://schemas.microsoft.com/office/drawing/2014/main" id="{C14CA8D1-CFE9-4156-2E64-A2AC36AC4C60}"/>
              </a:ext>
            </a:extLst>
          </p:cNvPr>
          <p:cNvSpPr>
            <a:spLocks noGrp="1"/>
          </p:cNvSpPr>
          <p:nvPr>
            <p:ph type="body" idx="1"/>
          </p:nvPr>
        </p:nvSpPr>
        <p:spPr>
          <a:xfrm>
            <a:off x="685800" y="1805553"/>
            <a:ext cx="10820400" cy="4252347"/>
          </a:xfrm>
          <a:prstGeom prst="rect">
            <a:avLst/>
          </a:prstGeom>
        </p:spPr>
        <p:txBody>
          <a:bodyPr vert="horz" lIns="0" tIns="0" rIns="0" bIns="0" rtlCol="0">
            <a:noAutofit/>
          </a:bodyPr>
          <a:lstStyle/>
          <a:p>
            <a:pPr lvl="0"/>
            <a:r>
              <a:rPr lang="en-US" dirty="0"/>
              <a:t>Pre-Title</a:t>
            </a:r>
          </a:p>
          <a:p>
            <a:pPr lvl="1"/>
            <a:r>
              <a:rPr lang="en-US" dirty="0"/>
              <a:t>Header</a:t>
            </a:r>
          </a:p>
          <a:p>
            <a:pPr lvl="2"/>
            <a:r>
              <a:rPr lang="en-US" dirty="0"/>
              <a:t>Body Text</a:t>
            </a:r>
          </a:p>
          <a:p>
            <a:pPr lvl="3"/>
            <a:r>
              <a:rPr lang="en-US" dirty="0"/>
              <a:t>First Level Bullet</a:t>
            </a:r>
          </a:p>
          <a:p>
            <a:pPr lvl="4"/>
            <a:r>
              <a:rPr lang="en-US" dirty="0"/>
              <a:t>Second Level Bullet</a:t>
            </a:r>
          </a:p>
        </p:txBody>
      </p:sp>
    </p:spTree>
    <p:extLst>
      <p:ext uri="{BB962C8B-B14F-4D97-AF65-F5344CB8AC3E}">
        <p14:creationId xmlns:p14="http://schemas.microsoft.com/office/powerpoint/2010/main" val="4308904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sldNum="0" hdr="0" ftr="0" dt="0"/>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900" kern="1200" cap="all" spc="300" baseline="0">
          <a:solidFill>
            <a:schemeClr val="tx1"/>
          </a:solidFill>
          <a:latin typeface="+mn-lt"/>
          <a:ea typeface="+mn-ea"/>
          <a:cs typeface="+mn-cs"/>
        </a:defRPr>
      </a:lvl1pPr>
      <a:lvl2pPr marL="7938" indent="0" algn="l" defTabSz="914400" rtl="0" eaLnBrk="1" latinLnBrk="0" hangingPunct="1">
        <a:lnSpc>
          <a:spcPct val="90000"/>
        </a:lnSpc>
        <a:spcBef>
          <a:spcPts val="500"/>
        </a:spcBef>
        <a:buFont typeface="Arial" panose="020B0604020202020204" pitchFamily="34" charset="0"/>
        <a:buNone/>
        <a:tabLst/>
        <a:defRPr sz="1800" b="1" kern="1200">
          <a:solidFill>
            <a:schemeClr val="tx2"/>
          </a:solidFill>
          <a:latin typeface="+mj-lt"/>
          <a:ea typeface="+mn-ea"/>
          <a:cs typeface="+mn-cs"/>
        </a:defRPr>
      </a:lvl2pPr>
      <a:lvl3pPr marL="7938" indent="0" algn="l" defTabSz="914400" rtl="0" eaLnBrk="1" latinLnBrk="0" hangingPunct="1">
        <a:lnSpc>
          <a:spcPct val="130000"/>
        </a:lnSpc>
        <a:spcBef>
          <a:spcPts val="600"/>
        </a:spcBef>
        <a:buFont typeface="Arial" panose="020B0604020202020204" pitchFamily="34" charset="0"/>
        <a:buNone/>
        <a:tabLst/>
        <a:defRPr sz="1100" kern="1200">
          <a:solidFill>
            <a:schemeClr val="bg2"/>
          </a:solidFill>
          <a:latin typeface="+mn-lt"/>
          <a:ea typeface="+mn-ea"/>
          <a:cs typeface="+mn-cs"/>
        </a:defRPr>
      </a:lvl3pPr>
      <a:lvl4pPr marL="171450" indent="-163513" algn="l" defTabSz="914400" rtl="0" eaLnBrk="1" latinLnBrk="0" hangingPunct="1">
        <a:lnSpc>
          <a:spcPct val="130000"/>
        </a:lnSpc>
        <a:spcBef>
          <a:spcPts val="600"/>
        </a:spcBef>
        <a:buFont typeface="Arial" panose="020B0604020202020204" pitchFamily="34" charset="0"/>
        <a:buChar char="•"/>
        <a:tabLst/>
        <a:defRPr sz="1100" kern="1200">
          <a:solidFill>
            <a:schemeClr val="bg2"/>
          </a:solidFill>
          <a:latin typeface="+mn-lt"/>
          <a:ea typeface="+mn-ea"/>
          <a:cs typeface="+mn-cs"/>
        </a:defRPr>
      </a:lvl4pPr>
      <a:lvl5pPr marL="344488" indent="-173038" algn="l" defTabSz="914400" rtl="0" eaLnBrk="1" latinLnBrk="0" hangingPunct="1">
        <a:lnSpc>
          <a:spcPct val="90000"/>
        </a:lnSpc>
        <a:spcBef>
          <a:spcPts val="500"/>
        </a:spcBef>
        <a:buFont typeface="Arial" panose="020B0604020202020204" pitchFamily="34" charset="0"/>
        <a:buChar char="•"/>
        <a:tabLst/>
        <a:defRPr sz="9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2">
          <p15:clr>
            <a:srgbClr val="000000"/>
          </p15:clr>
        </p15:guide>
        <p15:guide id="2" pos="7248">
          <p15:clr>
            <a:srgbClr val="000000"/>
          </p15:clr>
        </p15:guide>
        <p15:guide id="3" orient="horz" pos="360">
          <p15:clr>
            <a:srgbClr val="000000"/>
          </p15:clr>
        </p15:guide>
        <p15:guide id="4" orient="horz" pos="3816">
          <p15:clr>
            <a:srgbClr val="000000"/>
          </p15:clr>
        </p15:guide>
        <p15:guide id="5" pos="3840">
          <p15:clr>
            <a:srgbClr val="000000"/>
          </p15:clr>
        </p15:guide>
        <p15:guide id="6" pos="1008">
          <p15:clr>
            <a:srgbClr val="F26B43"/>
          </p15:clr>
        </p15:guide>
        <p15:guide id="7" pos="1560">
          <p15:clr>
            <a:srgbClr val="F26B43"/>
          </p15:clr>
        </p15:guide>
        <p15:guide id="8" pos="2136">
          <p15:clr>
            <a:srgbClr val="F26B43"/>
          </p15:clr>
        </p15:guide>
        <p15:guide id="9" pos="2688">
          <p15:clr>
            <a:srgbClr val="F26B43"/>
          </p15:clr>
        </p15:guide>
        <p15:guide id="10" pos="3264">
          <p15:clr>
            <a:srgbClr val="F26B43"/>
          </p15:clr>
        </p15:guide>
        <p15:guide id="11" pos="4392">
          <p15:clr>
            <a:srgbClr val="F26B43"/>
          </p15:clr>
        </p15:guide>
        <p15:guide id="12" pos="4968">
          <p15:clr>
            <a:srgbClr val="F26B43"/>
          </p15:clr>
        </p15:guide>
        <p15:guide id="13" pos="5544">
          <p15:clr>
            <a:srgbClr val="F26B43"/>
          </p15:clr>
        </p15:guide>
        <p15:guide id="14" pos="6096">
          <p15:clr>
            <a:srgbClr val="F26B43"/>
          </p15:clr>
        </p15:guide>
        <p15:guide id="15" pos="66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mailto:b2bteam@vwgroupsupply.com"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supplierassurance.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mailto:sustainability@vwgroupsupply.com"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mailto:sustainability@vwgroupsupply.com"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hyperlink" Target="https://www.dnb.com/duns/get-a-duns.html?search"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hyperlink" Target="https://www.vwgroupsupply.com/one-kbp-pub/en/kbp_public/homepage/homepage.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11">
            <a:extLst>
              <a:ext uri="{FF2B5EF4-FFF2-40B4-BE49-F238E27FC236}">
                <a16:creationId xmlns:a16="http://schemas.microsoft.com/office/drawing/2014/main" id="{42FC228E-852C-FC60-F2F4-7D96DC413995}"/>
              </a:ext>
            </a:extLst>
          </p:cNvPr>
          <p:cNvPicPr>
            <a:picLocks noChangeAspect="1"/>
          </p:cNvPicPr>
          <p:nvPr/>
        </p:nvPicPr>
        <p:blipFill>
          <a:blip r:embed="rId2">
            <a:extLst>
              <a:ext uri="{28A0092B-C50C-407E-A947-70E740481C1C}">
                <a14:useLocalDpi xmlns:a14="http://schemas.microsoft.com/office/drawing/2010/main" val="0"/>
              </a:ext>
            </a:extLst>
          </a:blip>
          <a:srcRect l="2963" r="2963"/>
          <a:stretch>
            <a:fillRect/>
          </a:stretch>
        </p:blipFill>
        <p:spPr>
          <a:xfrm>
            <a:off x="-1" y="0"/>
            <a:ext cx="12191999" cy="6857999"/>
          </a:xfrm>
          <a:prstGeom prst="rect">
            <a:avLst/>
          </a:prstGeom>
        </p:spPr>
      </p:pic>
      <p:sp>
        <p:nvSpPr>
          <p:cNvPr id="5" name="Title 2">
            <a:extLst>
              <a:ext uri="{FF2B5EF4-FFF2-40B4-BE49-F238E27FC236}">
                <a16:creationId xmlns:a16="http://schemas.microsoft.com/office/drawing/2014/main" id="{C8CF1533-11FA-AB73-7BC5-21E8E22930F5}"/>
              </a:ext>
            </a:extLst>
          </p:cNvPr>
          <p:cNvSpPr txBox="1">
            <a:spLocks/>
          </p:cNvSpPr>
          <p:nvPr/>
        </p:nvSpPr>
        <p:spPr>
          <a:xfrm>
            <a:off x="685800" y="1927860"/>
            <a:ext cx="10820400" cy="426721"/>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0062A2"/>
              </a:solidFill>
              <a:effectLst/>
              <a:uLnTx/>
              <a:uFillTx/>
              <a:latin typeface="Avenir Next LT Pro"/>
              <a:ea typeface="+mj-ea"/>
              <a:cs typeface="+mj-cs"/>
            </a:endParaRPr>
          </a:p>
        </p:txBody>
      </p:sp>
      <p:sp>
        <p:nvSpPr>
          <p:cNvPr id="7" name="Title 2">
            <a:extLst>
              <a:ext uri="{FF2B5EF4-FFF2-40B4-BE49-F238E27FC236}">
                <a16:creationId xmlns:a16="http://schemas.microsoft.com/office/drawing/2014/main" id="{2492B3E3-E2A7-DE38-C479-BF2D447A80F1}"/>
              </a:ext>
            </a:extLst>
          </p:cNvPr>
          <p:cNvSpPr txBox="1">
            <a:spLocks/>
          </p:cNvSpPr>
          <p:nvPr/>
        </p:nvSpPr>
        <p:spPr>
          <a:xfrm>
            <a:off x="685800" y="2023471"/>
            <a:ext cx="10820400" cy="426721"/>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62A2"/>
                </a:solidFill>
                <a:latin typeface="Avenir Next LT Pro"/>
              </a:rPr>
              <a:t>S-Rating</a:t>
            </a:r>
            <a:r>
              <a:rPr lang="en-US" b="0" dirty="0">
                <a:solidFill>
                  <a:srgbClr val="0062A2"/>
                </a:solidFill>
                <a:latin typeface="Avenir Next LT Pro"/>
              </a:rPr>
              <a:t> Process Registration</a:t>
            </a:r>
            <a:endParaRPr kumimoji="0" lang="en-US" sz="3200" b="1" i="0" u="none" strike="noStrike" kern="1200" cap="none" spc="0" normalizeH="0" baseline="0" noProof="0" dirty="0">
              <a:ln>
                <a:noFill/>
              </a:ln>
              <a:solidFill>
                <a:srgbClr val="0062A2"/>
              </a:solidFill>
              <a:effectLst/>
              <a:uLnTx/>
              <a:uFillTx/>
              <a:latin typeface="Avenir Next LT Pro"/>
              <a:ea typeface="+mj-ea"/>
              <a:cs typeface="+mj-cs"/>
            </a:endParaRPr>
          </a:p>
        </p:txBody>
      </p:sp>
      <p:grpSp>
        <p:nvGrpSpPr>
          <p:cNvPr id="8" name="Group 7">
            <a:extLst>
              <a:ext uri="{FF2B5EF4-FFF2-40B4-BE49-F238E27FC236}">
                <a16:creationId xmlns:a16="http://schemas.microsoft.com/office/drawing/2014/main" id="{7D0E83E1-C123-2CE3-CCC7-CC569B97A1D1}"/>
              </a:ext>
            </a:extLst>
          </p:cNvPr>
          <p:cNvGrpSpPr/>
          <p:nvPr/>
        </p:nvGrpSpPr>
        <p:grpSpPr>
          <a:xfrm>
            <a:off x="461535" y="6379453"/>
            <a:ext cx="1850944" cy="328300"/>
            <a:chOff x="461535" y="6379453"/>
            <a:chExt cx="1850944" cy="328300"/>
          </a:xfrm>
        </p:grpSpPr>
        <p:pic>
          <p:nvPicPr>
            <p:cNvPr id="9" name="Picture 8" descr="Logo&#10;&#10;Description automatically generated with low confidence">
              <a:extLst>
                <a:ext uri="{FF2B5EF4-FFF2-40B4-BE49-F238E27FC236}">
                  <a16:creationId xmlns:a16="http://schemas.microsoft.com/office/drawing/2014/main" id="{9E2B2125-3BCA-5AD7-8398-1518A9B3C15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506583" y="6379453"/>
              <a:ext cx="805896" cy="328299"/>
            </a:xfrm>
            <a:prstGeom prst="rect">
              <a:avLst/>
            </a:prstGeom>
          </p:spPr>
        </p:pic>
        <p:pic>
          <p:nvPicPr>
            <p:cNvPr id="10" name="Picture 9" descr="Logo&#10;&#10;Description automatically generated with low confidence">
              <a:extLst>
                <a:ext uri="{FF2B5EF4-FFF2-40B4-BE49-F238E27FC236}">
                  <a16:creationId xmlns:a16="http://schemas.microsoft.com/office/drawing/2014/main" id="{C390FBE4-44D3-EC92-2E06-AF83A07E1108}"/>
                </a:ext>
              </a:extLst>
            </p:cNvPr>
            <p:cNvPicPr>
              <a:picLocks noChangeAspect="1"/>
            </p:cNvPicPr>
            <p:nvPr/>
          </p:nvPicPr>
          <p:blipFill rotWithShape="1">
            <a:blip r:embed="rId4" cstate="print">
              <a:biLevel thresh="25000"/>
              <a:extLst>
                <a:ext uri="{28A0092B-C50C-407E-A947-70E740481C1C}">
                  <a14:useLocalDpi xmlns:a14="http://schemas.microsoft.com/office/drawing/2010/main"/>
                </a:ext>
              </a:extLst>
            </a:blip>
            <a:srcRect/>
            <a:stretch/>
          </p:blipFill>
          <p:spPr>
            <a:xfrm>
              <a:off x="461535" y="6379453"/>
              <a:ext cx="1045048" cy="328300"/>
            </a:xfrm>
            <a:prstGeom prst="rect">
              <a:avLst/>
            </a:prstGeom>
          </p:spPr>
        </p:pic>
      </p:grpSp>
      <p:sp>
        <p:nvSpPr>
          <p:cNvPr id="12" name="TextBox 11">
            <a:extLst>
              <a:ext uri="{FF2B5EF4-FFF2-40B4-BE49-F238E27FC236}">
                <a16:creationId xmlns:a16="http://schemas.microsoft.com/office/drawing/2014/main" id="{2FDDFA37-4740-EEB1-3E9F-DD4B427AB2C3}"/>
              </a:ext>
            </a:extLst>
          </p:cNvPr>
          <p:cNvSpPr txBox="1"/>
          <p:nvPr/>
        </p:nvSpPr>
        <p:spPr>
          <a:xfrm>
            <a:off x="685800" y="2705193"/>
            <a:ext cx="3657600" cy="569387"/>
          </a:xfrm>
          <a:prstGeom prst="rect">
            <a:avLst/>
          </a:prstGeom>
          <a:noFill/>
        </p:spPr>
        <p:txBody>
          <a:bodyPr wrap="square" rtlCol="0">
            <a:spAutoFit/>
          </a:bodyPr>
          <a:lstStyle/>
          <a:p>
            <a:r>
              <a:rPr lang="en-US" sz="1100" b="1" dirty="0">
                <a:solidFill>
                  <a:srgbClr val="0062A2"/>
                </a:solidFill>
                <a:latin typeface="Avenir Next LT Pro"/>
              </a:rPr>
              <a:t>Preface:</a:t>
            </a:r>
          </a:p>
          <a:p>
            <a:r>
              <a:rPr lang="en-US" sz="1000" i="1" dirty="0">
                <a:solidFill>
                  <a:srgbClr val="0062A2"/>
                </a:solidFill>
                <a:latin typeface="Avenir Next LT Pro"/>
              </a:rPr>
              <a:t>Step-by-step guide on acquiring your Sustainability Rating through the Volkswagen Group Supply Platform</a:t>
            </a:r>
          </a:p>
        </p:txBody>
      </p:sp>
    </p:spTree>
    <p:extLst>
      <p:ext uri="{BB962C8B-B14F-4D97-AF65-F5344CB8AC3E}">
        <p14:creationId xmlns:p14="http://schemas.microsoft.com/office/powerpoint/2010/main" val="2322822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6E693B54-ECFD-E433-0F2B-838CA7D4BBB2}"/>
              </a:ext>
            </a:extLst>
          </p:cNvPr>
          <p:cNvSpPr txBox="1">
            <a:spLocks/>
          </p:cNvSpPr>
          <p:nvPr/>
        </p:nvSpPr>
        <p:spPr>
          <a:xfrm>
            <a:off x="685800" y="681037"/>
            <a:ext cx="10820400" cy="426721"/>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62A2"/>
                </a:solidFill>
                <a:latin typeface="Avenir Next LT Pro"/>
              </a:rPr>
              <a:t>Registering in </a:t>
            </a:r>
            <a:r>
              <a:rPr lang="en-US" dirty="0" err="1">
                <a:solidFill>
                  <a:srgbClr val="0062A2"/>
                </a:solidFill>
                <a:latin typeface="Avenir Next LT Pro"/>
              </a:rPr>
              <a:t>OneKBP</a:t>
            </a:r>
            <a:endParaRPr kumimoji="0" lang="en-US" sz="3200" b="1" i="0" u="none" strike="noStrike" kern="1200" cap="none" spc="0" normalizeH="0" baseline="0" noProof="0" dirty="0">
              <a:ln>
                <a:noFill/>
              </a:ln>
              <a:solidFill>
                <a:srgbClr val="0062A2"/>
              </a:solidFill>
              <a:effectLst/>
              <a:uLnTx/>
              <a:uFillTx/>
              <a:latin typeface="Avenir Next LT Pro"/>
              <a:ea typeface="+mj-ea"/>
              <a:cs typeface="+mj-cs"/>
            </a:endParaRPr>
          </a:p>
        </p:txBody>
      </p:sp>
      <p:pic>
        <p:nvPicPr>
          <p:cNvPr id="7" name="Picture 6" descr="Logo&#10;&#10;Description automatically generated with low confidence">
            <a:extLst>
              <a:ext uri="{FF2B5EF4-FFF2-40B4-BE49-F238E27FC236}">
                <a16:creationId xmlns:a16="http://schemas.microsoft.com/office/drawing/2014/main" id="{C9054A51-CAA8-8A20-B561-AC07C635B1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030" y="6337311"/>
            <a:ext cx="2180872" cy="416471"/>
          </a:xfrm>
          <a:prstGeom prst="rect">
            <a:avLst/>
          </a:prstGeom>
        </p:spPr>
      </p:pic>
      <p:sp>
        <p:nvSpPr>
          <p:cNvPr id="8" name="TextBox 7">
            <a:extLst>
              <a:ext uri="{FF2B5EF4-FFF2-40B4-BE49-F238E27FC236}">
                <a16:creationId xmlns:a16="http://schemas.microsoft.com/office/drawing/2014/main" id="{1CDD75E6-F30E-97D5-E190-88145357A3F8}"/>
              </a:ext>
            </a:extLst>
          </p:cNvPr>
          <p:cNvSpPr txBox="1"/>
          <p:nvPr/>
        </p:nvSpPr>
        <p:spPr>
          <a:xfrm>
            <a:off x="685799" y="1395256"/>
            <a:ext cx="11330610" cy="765851"/>
          </a:xfrm>
          <a:prstGeom prst="rect">
            <a:avLst/>
          </a:prstGeom>
          <a:noFill/>
        </p:spPr>
        <p:txBody>
          <a:bodyPr wrap="square">
            <a:spAutoFit/>
          </a:bodyPr>
          <a:lstStyle/>
          <a:p>
            <a:pPr marL="7938" lvl="1">
              <a:lnSpc>
                <a:spcPct val="90000"/>
              </a:lnSpc>
              <a:spcBef>
                <a:spcPts val="500"/>
              </a:spcBef>
              <a:defRPr/>
            </a:pPr>
            <a:r>
              <a:rPr lang="en-US" sz="2400" b="1" u="sng" dirty="0">
                <a:solidFill>
                  <a:srgbClr val="6A7074"/>
                </a:solidFill>
                <a:latin typeface="Avenir Next LT Pro"/>
              </a:rPr>
              <a:t>STEP 1</a:t>
            </a:r>
            <a:r>
              <a:rPr lang="en-US" sz="2400" b="1" dirty="0">
                <a:solidFill>
                  <a:srgbClr val="6A7074"/>
                </a:solidFill>
                <a:latin typeface="Avenir Next LT Pro"/>
              </a:rPr>
              <a:t>: </a:t>
            </a:r>
            <a:r>
              <a:rPr lang="en-US" sz="2400" dirty="0">
                <a:solidFill>
                  <a:srgbClr val="6A7074"/>
                </a:solidFill>
                <a:latin typeface="Avenir Next LT Pro"/>
              </a:rPr>
              <a:t>Company Information</a:t>
            </a:r>
            <a:endParaRPr kumimoji="0" lang="en-US" sz="2000" i="0" u="none" strike="noStrike" kern="1200" cap="none" spc="0" normalizeH="0" baseline="0" noProof="0" dirty="0">
              <a:ln>
                <a:noFill/>
              </a:ln>
              <a:solidFill>
                <a:srgbClr val="6A7074"/>
              </a:solidFill>
              <a:effectLst/>
              <a:uLnTx/>
              <a:uFillTx/>
              <a:latin typeface="Avenir Next LT Pro"/>
              <a:ea typeface="+mn-ea"/>
              <a:cs typeface="+mn-cs"/>
            </a:endParaRPr>
          </a:p>
          <a:p>
            <a:pPr marL="7938" lvl="1">
              <a:lnSpc>
                <a:spcPct val="90000"/>
              </a:lnSpc>
              <a:spcBef>
                <a:spcPts val="500"/>
              </a:spcBef>
              <a:defRPr/>
            </a:pPr>
            <a:r>
              <a:rPr kumimoji="0" lang="en-US" sz="2000" i="0" u="none" strike="noStrike" kern="1200" cap="none" spc="0" normalizeH="0" baseline="0" noProof="0" dirty="0">
                <a:ln>
                  <a:noFill/>
                </a:ln>
                <a:effectLst/>
                <a:uLnTx/>
                <a:uFillTx/>
                <a:latin typeface="Avenir Next LT Pro"/>
                <a:ea typeface="+mn-ea"/>
                <a:cs typeface="+mn-cs"/>
              </a:rPr>
              <a:t> </a:t>
            </a:r>
          </a:p>
        </p:txBody>
      </p:sp>
      <p:pic>
        <p:nvPicPr>
          <p:cNvPr id="2" name="Picture 4">
            <a:extLst>
              <a:ext uri="{FF2B5EF4-FFF2-40B4-BE49-F238E27FC236}">
                <a16:creationId xmlns:a16="http://schemas.microsoft.com/office/drawing/2014/main" id="{C37A0FC8-B7C8-9166-DE6D-6CC2B4946CCF}"/>
              </a:ext>
            </a:extLst>
          </p:cNvPr>
          <p:cNvPicPr>
            <a:picLocks noChangeAspect="1"/>
          </p:cNvPicPr>
          <p:nvPr/>
        </p:nvPicPr>
        <p:blipFill>
          <a:blip r:embed="rId3"/>
          <a:stretch>
            <a:fillRect/>
          </a:stretch>
        </p:blipFill>
        <p:spPr>
          <a:xfrm>
            <a:off x="1655985" y="1726031"/>
            <a:ext cx="8613699" cy="4277710"/>
          </a:xfrm>
          <a:prstGeom prst="rect">
            <a:avLst/>
          </a:prstGeom>
        </p:spPr>
      </p:pic>
    </p:spTree>
    <p:extLst>
      <p:ext uri="{BB962C8B-B14F-4D97-AF65-F5344CB8AC3E}">
        <p14:creationId xmlns:p14="http://schemas.microsoft.com/office/powerpoint/2010/main" val="3851889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6E693B54-ECFD-E433-0F2B-838CA7D4BBB2}"/>
              </a:ext>
            </a:extLst>
          </p:cNvPr>
          <p:cNvSpPr txBox="1">
            <a:spLocks/>
          </p:cNvSpPr>
          <p:nvPr/>
        </p:nvSpPr>
        <p:spPr>
          <a:xfrm>
            <a:off x="685800" y="681037"/>
            <a:ext cx="10820400" cy="426721"/>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62A2"/>
                </a:solidFill>
                <a:latin typeface="Avenir Next LT Pro"/>
              </a:rPr>
              <a:t>Registering in </a:t>
            </a:r>
            <a:r>
              <a:rPr lang="en-US" dirty="0" err="1">
                <a:solidFill>
                  <a:srgbClr val="0062A2"/>
                </a:solidFill>
                <a:latin typeface="Avenir Next LT Pro"/>
              </a:rPr>
              <a:t>OneKBP</a:t>
            </a:r>
            <a:endParaRPr kumimoji="0" lang="en-US" sz="3200" b="1" i="0" u="none" strike="noStrike" kern="1200" cap="none" spc="0" normalizeH="0" baseline="0" noProof="0" dirty="0">
              <a:ln>
                <a:noFill/>
              </a:ln>
              <a:solidFill>
                <a:srgbClr val="0062A2"/>
              </a:solidFill>
              <a:effectLst/>
              <a:uLnTx/>
              <a:uFillTx/>
              <a:latin typeface="Avenir Next LT Pro"/>
              <a:ea typeface="+mj-ea"/>
              <a:cs typeface="+mj-cs"/>
            </a:endParaRPr>
          </a:p>
        </p:txBody>
      </p:sp>
      <p:pic>
        <p:nvPicPr>
          <p:cNvPr id="7" name="Picture 6" descr="Logo&#10;&#10;Description automatically generated with low confidence">
            <a:extLst>
              <a:ext uri="{FF2B5EF4-FFF2-40B4-BE49-F238E27FC236}">
                <a16:creationId xmlns:a16="http://schemas.microsoft.com/office/drawing/2014/main" id="{C9054A51-CAA8-8A20-B561-AC07C635B1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030" y="6337311"/>
            <a:ext cx="2180872" cy="416471"/>
          </a:xfrm>
          <a:prstGeom prst="rect">
            <a:avLst/>
          </a:prstGeom>
        </p:spPr>
      </p:pic>
      <p:pic>
        <p:nvPicPr>
          <p:cNvPr id="4" name="Picture 4" descr="Graphical user interface, application&#10;&#10;Description automatically generated">
            <a:extLst>
              <a:ext uri="{FF2B5EF4-FFF2-40B4-BE49-F238E27FC236}">
                <a16:creationId xmlns:a16="http://schemas.microsoft.com/office/drawing/2014/main" id="{19328A36-2B4E-984C-4540-FBFAED3C6007}"/>
              </a:ext>
            </a:extLst>
          </p:cNvPr>
          <p:cNvPicPr>
            <a:picLocks noChangeAspect="1"/>
          </p:cNvPicPr>
          <p:nvPr/>
        </p:nvPicPr>
        <p:blipFill>
          <a:blip r:embed="rId3"/>
          <a:stretch>
            <a:fillRect/>
          </a:stretch>
        </p:blipFill>
        <p:spPr>
          <a:xfrm>
            <a:off x="1703177" y="1733550"/>
            <a:ext cx="8971552" cy="4443413"/>
          </a:xfrm>
          <a:prstGeom prst="rect">
            <a:avLst/>
          </a:prstGeom>
        </p:spPr>
      </p:pic>
      <p:sp>
        <p:nvSpPr>
          <p:cNvPr id="8" name="TextBox 7">
            <a:extLst>
              <a:ext uri="{FF2B5EF4-FFF2-40B4-BE49-F238E27FC236}">
                <a16:creationId xmlns:a16="http://schemas.microsoft.com/office/drawing/2014/main" id="{1CDD75E6-F30E-97D5-E190-88145357A3F8}"/>
              </a:ext>
            </a:extLst>
          </p:cNvPr>
          <p:cNvSpPr txBox="1"/>
          <p:nvPr/>
        </p:nvSpPr>
        <p:spPr>
          <a:xfrm>
            <a:off x="685799" y="1395256"/>
            <a:ext cx="11330610" cy="765851"/>
          </a:xfrm>
          <a:prstGeom prst="rect">
            <a:avLst/>
          </a:prstGeom>
          <a:noFill/>
        </p:spPr>
        <p:txBody>
          <a:bodyPr wrap="square">
            <a:spAutoFit/>
          </a:bodyPr>
          <a:lstStyle/>
          <a:p>
            <a:pPr marL="7938" lvl="1">
              <a:lnSpc>
                <a:spcPct val="90000"/>
              </a:lnSpc>
              <a:spcBef>
                <a:spcPts val="500"/>
              </a:spcBef>
              <a:defRPr/>
            </a:pPr>
            <a:r>
              <a:rPr lang="en-US" sz="2400" b="1" u="sng" dirty="0">
                <a:solidFill>
                  <a:srgbClr val="6A7074"/>
                </a:solidFill>
                <a:latin typeface="Avenir Next LT Pro"/>
              </a:rPr>
              <a:t>STEP 2</a:t>
            </a:r>
            <a:r>
              <a:rPr lang="en-US" sz="2400" b="1" dirty="0">
                <a:solidFill>
                  <a:srgbClr val="6A7074"/>
                </a:solidFill>
                <a:latin typeface="Avenir Next LT Pro"/>
              </a:rPr>
              <a:t>:</a:t>
            </a:r>
            <a:r>
              <a:rPr lang="en-US" sz="2400" dirty="0">
                <a:solidFill>
                  <a:srgbClr val="6A7074"/>
                </a:solidFill>
                <a:latin typeface="Avenir Next LT Pro"/>
              </a:rPr>
              <a:t> Registrar Information</a:t>
            </a:r>
            <a:endParaRPr kumimoji="0" lang="en-US" sz="2000" i="0" u="none" strike="noStrike" kern="1200" cap="none" spc="0" normalizeH="0" baseline="0" noProof="0" dirty="0">
              <a:ln>
                <a:noFill/>
              </a:ln>
              <a:solidFill>
                <a:srgbClr val="6A7074"/>
              </a:solidFill>
              <a:effectLst/>
              <a:uLnTx/>
              <a:uFillTx/>
              <a:latin typeface="Avenir Next LT Pro"/>
              <a:ea typeface="+mn-ea"/>
              <a:cs typeface="+mn-cs"/>
            </a:endParaRPr>
          </a:p>
          <a:p>
            <a:pPr marL="7938" lvl="1">
              <a:lnSpc>
                <a:spcPct val="90000"/>
              </a:lnSpc>
              <a:spcBef>
                <a:spcPts val="500"/>
              </a:spcBef>
              <a:defRPr/>
            </a:pPr>
            <a:r>
              <a:rPr kumimoji="0" lang="en-US" sz="2000" i="0" u="none" strike="noStrike" kern="1200" cap="none" spc="0" normalizeH="0" baseline="0" noProof="0" dirty="0">
                <a:ln>
                  <a:noFill/>
                </a:ln>
                <a:effectLst/>
                <a:uLnTx/>
                <a:uFillTx/>
                <a:latin typeface="Avenir Next LT Pro"/>
                <a:ea typeface="+mn-ea"/>
                <a:cs typeface="+mn-cs"/>
              </a:rPr>
              <a:t> </a:t>
            </a:r>
          </a:p>
        </p:txBody>
      </p:sp>
    </p:spTree>
    <p:extLst>
      <p:ext uri="{BB962C8B-B14F-4D97-AF65-F5344CB8AC3E}">
        <p14:creationId xmlns:p14="http://schemas.microsoft.com/office/powerpoint/2010/main" val="3988795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Graphical user interface, text, timeline&#10;&#10;Description automatically generated">
            <a:extLst>
              <a:ext uri="{FF2B5EF4-FFF2-40B4-BE49-F238E27FC236}">
                <a16:creationId xmlns:a16="http://schemas.microsoft.com/office/drawing/2014/main" id="{0AEAF82C-929C-83FD-4264-EADA4254407C}"/>
              </a:ext>
            </a:extLst>
          </p:cNvPr>
          <p:cNvPicPr>
            <a:picLocks noChangeAspect="1"/>
          </p:cNvPicPr>
          <p:nvPr/>
        </p:nvPicPr>
        <p:blipFill>
          <a:blip r:embed="rId2"/>
          <a:stretch>
            <a:fillRect/>
          </a:stretch>
        </p:blipFill>
        <p:spPr>
          <a:xfrm>
            <a:off x="1083939" y="1619721"/>
            <a:ext cx="10498462" cy="4557242"/>
          </a:xfrm>
          <a:prstGeom prst="rect">
            <a:avLst/>
          </a:prstGeom>
        </p:spPr>
      </p:pic>
      <p:sp>
        <p:nvSpPr>
          <p:cNvPr id="3" name="Title 11">
            <a:extLst>
              <a:ext uri="{FF2B5EF4-FFF2-40B4-BE49-F238E27FC236}">
                <a16:creationId xmlns:a16="http://schemas.microsoft.com/office/drawing/2014/main" id="{6E693B54-ECFD-E433-0F2B-838CA7D4BBB2}"/>
              </a:ext>
            </a:extLst>
          </p:cNvPr>
          <p:cNvSpPr txBox="1">
            <a:spLocks/>
          </p:cNvSpPr>
          <p:nvPr/>
        </p:nvSpPr>
        <p:spPr>
          <a:xfrm>
            <a:off x="685800" y="681037"/>
            <a:ext cx="10820400" cy="426721"/>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62A2"/>
                </a:solidFill>
                <a:latin typeface="Avenir Next LT Pro"/>
              </a:rPr>
              <a:t>Registering in </a:t>
            </a:r>
            <a:r>
              <a:rPr lang="en-US" dirty="0" err="1">
                <a:solidFill>
                  <a:srgbClr val="0062A2"/>
                </a:solidFill>
                <a:latin typeface="Avenir Next LT Pro"/>
              </a:rPr>
              <a:t>OneKBP</a:t>
            </a:r>
            <a:endParaRPr kumimoji="0" lang="en-US" sz="3200" b="1" i="0" u="none" strike="noStrike" kern="1200" cap="none" spc="0" normalizeH="0" baseline="0" noProof="0" dirty="0">
              <a:ln>
                <a:noFill/>
              </a:ln>
              <a:solidFill>
                <a:srgbClr val="0062A2"/>
              </a:solidFill>
              <a:effectLst/>
              <a:uLnTx/>
              <a:uFillTx/>
              <a:latin typeface="Avenir Next LT Pro"/>
              <a:ea typeface="+mj-ea"/>
              <a:cs typeface="+mj-cs"/>
            </a:endParaRPr>
          </a:p>
        </p:txBody>
      </p:sp>
      <p:pic>
        <p:nvPicPr>
          <p:cNvPr id="7" name="Picture 6" descr="Logo&#10;&#10;Description automatically generated with low confidence">
            <a:extLst>
              <a:ext uri="{FF2B5EF4-FFF2-40B4-BE49-F238E27FC236}">
                <a16:creationId xmlns:a16="http://schemas.microsoft.com/office/drawing/2014/main" id="{C9054A51-CAA8-8A20-B561-AC07C635B1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030" y="6337311"/>
            <a:ext cx="2180872" cy="416471"/>
          </a:xfrm>
          <a:prstGeom prst="rect">
            <a:avLst/>
          </a:prstGeom>
        </p:spPr>
      </p:pic>
      <p:sp>
        <p:nvSpPr>
          <p:cNvPr id="8" name="TextBox 7">
            <a:extLst>
              <a:ext uri="{FF2B5EF4-FFF2-40B4-BE49-F238E27FC236}">
                <a16:creationId xmlns:a16="http://schemas.microsoft.com/office/drawing/2014/main" id="{1CDD75E6-F30E-97D5-E190-88145357A3F8}"/>
              </a:ext>
            </a:extLst>
          </p:cNvPr>
          <p:cNvSpPr txBox="1"/>
          <p:nvPr/>
        </p:nvSpPr>
        <p:spPr>
          <a:xfrm>
            <a:off x="685799" y="1395256"/>
            <a:ext cx="11330610" cy="765851"/>
          </a:xfrm>
          <a:prstGeom prst="rect">
            <a:avLst/>
          </a:prstGeom>
          <a:noFill/>
        </p:spPr>
        <p:txBody>
          <a:bodyPr wrap="square">
            <a:spAutoFit/>
          </a:bodyPr>
          <a:lstStyle/>
          <a:p>
            <a:pPr marL="7938" lvl="1">
              <a:lnSpc>
                <a:spcPct val="90000"/>
              </a:lnSpc>
              <a:spcBef>
                <a:spcPts val="500"/>
              </a:spcBef>
              <a:defRPr/>
            </a:pPr>
            <a:r>
              <a:rPr lang="en-US" sz="2400" b="1" u="sng" dirty="0">
                <a:solidFill>
                  <a:srgbClr val="6A7074"/>
                </a:solidFill>
                <a:latin typeface="Avenir Next LT Pro"/>
              </a:rPr>
              <a:t>STEP 3</a:t>
            </a:r>
            <a:r>
              <a:rPr lang="en-US" sz="2400" b="1" dirty="0">
                <a:solidFill>
                  <a:srgbClr val="6A7074"/>
                </a:solidFill>
                <a:latin typeface="Avenir Next LT Pro"/>
              </a:rPr>
              <a:t>: </a:t>
            </a:r>
            <a:r>
              <a:rPr lang="en-US" sz="2400" dirty="0">
                <a:solidFill>
                  <a:srgbClr val="6A7074"/>
                </a:solidFill>
                <a:latin typeface="Avenir Next LT Pro"/>
              </a:rPr>
              <a:t>Data Validation (done by VW)</a:t>
            </a:r>
            <a:endParaRPr kumimoji="0" lang="en-US" sz="2000" i="0" u="none" strike="noStrike" kern="1200" cap="none" spc="0" normalizeH="0" baseline="0" noProof="0" dirty="0">
              <a:ln>
                <a:noFill/>
              </a:ln>
              <a:solidFill>
                <a:srgbClr val="6A7074"/>
              </a:solidFill>
              <a:effectLst/>
              <a:uLnTx/>
              <a:uFillTx/>
              <a:latin typeface="Avenir Next LT Pro"/>
              <a:ea typeface="+mn-ea"/>
              <a:cs typeface="+mn-cs"/>
            </a:endParaRPr>
          </a:p>
          <a:p>
            <a:pPr marL="7938" lvl="1">
              <a:lnSpc>
                <a:spcPct val="90000"/>
              </a:lnSpc>
              <a:spcBef>
                <a:spcPts val="500"/>
              </a:spcBef>
              <a:defRPr/>
            </a:pPr>
            <a:r>
              <a:rPr kumimoji="0" lang="en-US" sz="2000" i="0" u="none" strike="noStrike" kern="1200" cap="none" spc="0" normalizeH="0" baseline="0" noProof="0" dirty="0">
                <a:ln>
                  <a:noFill/>
                </a:ln>
                <a:effectLst/>
                <a:uLnTx/>
                <a:uFillTx/>
                <a:latin typeface="Avenir Next LT Pro"/>
                <a:ea typeface="+mn-ea"/>
                <a:cs typeface="+mn-cs"/>
              </a:rPr>
              <a:t> </a:t>
            </a:r>
          </a:p>
        </p:txBody>
      </p:sp>
    </p:spTree>
    <p:extLst>
      <p:ext uri="{BB962C8B-B14F-4D97-AF65-F5344CB8AC3E}">
        <p14:creationId xmlns:p14="http://schemas.microsoft.com/office/powerpoint/2010/main" val="3918541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6E693B54-ECFD-E433-0F2B-838CA7D4BBB2}"/>
              </a:ext>
            </a:extLst>
          </p:cNvPr>
          <p:cNvSpPr txBox="1">
            <a:spLocks/>
          </p:cNvSpPr>
          <p:nvPr/>
        </p:nvSpPr>
        <p:spPr>
          <a:xfrm>
            <a:off x="685800" y="681037"/>
            <a:ext cx="10820400" cy="426721"/>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62A2"/>
                </a:solidFill>
                <a:latin typeface="Avenir Next LT Pro"/>
              </a:rPr>
              <a:t>Registering in </a:t>
            </a:r>
            <a:r>
              <a:rPr lang="en-US" dirty="0" err="1">
                <a:solidFill>
                  <a:srgbClr val="0062A2"/>
                </a:solidFill>
                <a:latin typeface="Avenir Next LT Pro"/>
              </a:rPr>
              <a:t>OneKBP</a:t>
            </a:r>
            <a:endParaRPr kumimoji="0" lang="en-US" sz="3200" b="1" i="0" u="none" strike="noStrike" kern="1200" cap="none" spc="0" normalizeH="0" baseline="0" noProof="0" dirty="0">
              <a:ln>
                <a:noFill/>
              </a:ln>
              <a:solidFill>
                <a:srgbClr val="0062A2"/>
              </a:solidFill>
              <a:effectLst/>
              <a:uLnTx/>
              <a:uFillTx/>
              <a:latin typeface="Avenir Next LT Pro"/>
              <a:ea typeface="+mj-ea"/>
              <a:cs typeface="+mj-cs"/>
            </a:endParaRPr>
          </a:p>
        </p:txBody>
      </p:sp>
      <p:pic>
        <p:nvPicPr>
          <p:cNvPr id="7" name="Picture 6" descr="Logo&#10;&#10;Description automatically generated with low confidence">
            <a:extLst>
              <a:ext uri="{FF2B5EF4-FFF2-40B4-BE49-F238E27FC236}">
                <a16:creationId xmlns:a16="http://schemas.microsoft.com/office/drawing/2014/main" id="{C9054A51-CAA8-8A20-B561-AC07C635B1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030" y="6337311"/>
            <a:ext cx="2180872" cy="416471"/>
          </a:xfrm>
          <a:prstGeom prst="rect">
            <a:avLst/>
          </a:prstGeom>
        </p:spPr>
      </p:pic>
      <p:sp>
        <p:nvSpPr>
          <p:cNvPr id="8" name="TextBox 7">
            <a:extLst>
              <a:ext uri="{FF2B5EF4-FFF2-40B4-BE49-F238E27FC236}">
                <a16:creationId xmlns:a16="http://schemas.microsoft.com/office/drawing/2014/main" id="{1CDD75E6-F30E-97D5-E190-88145357A3F8}"/>
              </a:ext>
            </a:extLst>
          </p:cNvPr>
          <p:cNvSpPr txBox="1"/>
          <p:nvPr/>
        </p:nvSpPr>
        <p:spPr>
          <a:xfrm>
            <a:off x="685799" y="1395256"/>
            <a:ext cx="11330610" cy="765851"/>
          </a:xfrm>
          <a:prstGeom prst="rect">
            <a:avLst/>
          </a:prstGeom>
          <a:noFill/>
        </p:spPr>
        <p:txBody>
          <a:bodyPr wrap="square">
            <a:spAutoFit/>
          </a:bodyPr>
          <a:lstStyle/>
          <a:p>
            <a:pPr marL="7938" lvl="1">
              <a:lnSpc>
                <a:spcPct val="90000"/>
              </a:lnSpc>
              <a:spcBef>
                <a:spcPts val="500"/>
              </a:spcBef>
              <a:defRPr/>
            </a:pPr>
            <a:r>
              <a:rPr kumimoji="0" lang="en-US" sz="2400" i="0" u="none" strike="noStrike" kern="1200" cap="none" spc="0" normalizeH="0" baseline="0" noProof="0" dirty="0">
                <a:ln>
                  <a:noFill/>
                </a:ln>
                <a:solidFill>
                  <a:srgbClr val="6A7074"/>
                </a:solidFill>
                <a:effectLst/>
                <a:uLnTx/>
                <a:uFillTx/>
                <a:latin typeface="Avenir Next LT Pro"/>
                <a:ea typeface="+mn-ea"/>
                <a:cs typeface="+mn-cs"/>
              </a:rPr>
              <a:t>E-Mail with Registration # will be sent </a:t>
            </a:r>
            <a:endParaRPr kumimoji="0" lang="en-US" sz="2000" i="0" u="none" strike="noStrike" kern="1200" cap="none" spc="0" normalizeH="0" baseline="0" noProof="0" dirty="0">
              <a:ln>
                <a:noFill/>
              </a:ln>
              <a:solidFill>
                <a:srgbClr val="6A7074"/>
              </a:solidFill>
              <a:effectLst/>
              <a:uLnTx/>
              <a:uFillTx/>
              <a:latin typeface="Avenir Next LT Pro"/>
              <a:ea typeface="+mn-ea"/>
              <a:cs typeface="+mn-cs"/>
            </a:endParaRPr>
          </a:p>
          <a:p>
            <a:pPr marL="7938" lvl="1">
              <a:lnSpc>
                <a:spcPct val="90000"/>
              </a:lnSpc>
              <a:spcBef>
                <a:spcPts val="500"/>
              </a:spcBef>
              <a:defRPr/>
            </a:pPr>
            <a:r>
              <a:rPr kumimoji="0" lang="en-US" sz="2000" i="0" u="none" strike="noStrike" kern="1200" cap="none" spc="0" normalizeH="0" baseline="0" noProof="0" dirty="0">
                <a:ln>
                  <a:noFill/>
                </a:ln>
                <a:effectLst/>
                <a:uLnTx/>
                <a:uFillTx/>
                <a:latin typeface="Avenir Next LT Pro"/>
                <a:ea typeface="+mn-ea"/>
                <a:cs typeface="+mn-cs"/>
              </a:rPr>
              <a:t> </a:t>
            </a:r>
          </a:p>
        </p:txBody>
      </p:sp>
      <p:pic>
        <p:nvPicPr>
          <p:cNvPr id="4" name="Picture 4" descr="Graphical user interface, text, application, email&#10;&#10;Description automatically generated">
            <a:extLst>
              <a:ext uri="{FF2B5EF4-FFF2-40B4-BE49-F238E27FC236}">
                <a16:creationId xmlns:a16="http://schemas.microsoft.com/office/drawing/2014/main" id="{143B212E-E177-A23E-2B98-03C0D0242166}"/>
              </a:ext>
            </a:extLst>
          </p:cNvPr>
          <p:cNvPicPr>
            <a:picLocks noChangeAspect="1"/>
          </p:cNvPicPr>
          <p:nvPr/>
        </p:nvPicPr>
        <p:blipFill>
          <a:blip r:embed="rId3"/>
          <a:stretch>
            <a:fillRect/>
          </a:stretch>
        </p:blipFill>
        <p:spPr>
          <a:xfrm>
            <a:off x="3174486" y="1771650"/>
            <a:ext cx="5316497" cy="4405313"/>
          </a:xfrm>
          <a:prstGeom prst="rect">
            <a:avLst/>
          </a:prstGeom>
        </p:spPr>
      </p:pic>
    </p:spTree>
    <p:extLst>
      <p:ext uri="{BB962C8B-B14F-4D97-AF65-F5344CB8AC3E}">
        <p14:creationId xmlns:p14="http://schemas.microsoft.com/office/powerpoint/2010/main" val="374694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6E693B54-ECFD-E433-0F2B-838CA7D4BBB2}"/>
              </a:ext>
            </a:extLst>
          </p:cNvPr>
          <p:cNvSpPr txBox="1">
            <a:spLocks/>
          </p:cNvSpPr>
          <p:nvPr/>
        </p:nvSpPr>
        <p:spPr>
          <a:xfrm>
            <a:off x="685800" y="681037"/>
            <a:ext cx="10820400" cy="426721"/>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62A2"/>
                </a:solidFill>
                <a:latin typeface="Avenir Next LT Pro"/>
              </a:rPr>
              <a:t>Registering in </a:t>
            </a:r>
            <a:r>
              <a:rPr lang="en-US" dirty="0" err="1">
                <a:solidFill>
                  <a:srgbClr val="0062A2"/>
                </a:solidFill>
                <a:latin typeface="Avenir Next LT Pro"/>
              </a:rPr>
              <a:t>OneKBP</a:t>
            </a:r>
            <a:endParaRPr kumimoji="0" lang="en-US" sz="3200" b="1" i="0" u="none" strike="noStrike" kern="1200" cap="none" spc="0" normalizeH="0" baseline="0" noProof="0" dirty="0">
              <a:ln>
                <a:noFill/>
              </a:ln>
              <a:solidFill>
                <a:srgbClr val="0062A2"/>
              </a:solidFill>
              <a:effectLst/>
              <a:uLnTx/>
              <a:uFillTx/>
              <a:latin typeface="Avenir Next LT Pro"/>
              <a:ea typeface="+mj-ea"/>
              <a:cs typeface="+mj-cs"/>
            </a:endParaRPr>
          </a:p>
        </p:txBody>
      </p:sp>
      <p:pic>
        <p:nvPicPr>
          <p:cNvPr id="7" name="Picture 6" descr="Logo&#10;&#10;Description automatically generated with low confidence">
            <a:extLst>
              <a:ext uri="{FF2B5EF4-FFF2-40B4-BE49-F238E27FC236}">
                <a16:creationId xmlns:a16="http://schemas.microsoft.com/office/drawing/2014/main" id="{C9054A51-CAA8-8A20-B561-AC07C635B1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030" y="6337311"/>
            <a:ext cx="2180872" cy="416471"/>
          </a:xfrm>
          <a:prstGeom prst="rect">
            <a:avLst/>
          </a:prstGeom>
        </p:spPr>
      </p:pic>
      <p:sp>
        <p:nvSpPr>
          <p:cNvPr id="8" name="TextBox 7">
            <a:extLst>
              <a:ext uri="{FF2B5EF4-FFF2-40B4-BE49-F238E27FC236}">
                <a16:creationId xmlns:a16="http://schemas.microsoft.com/office/drawing/2014/main" id="{1CDD75E6-F30E-97D5-E190-88145357A3F8}"/>
              </a:ext>
            </a:extLst>
          </p:cNvPr>
          <p:cNvSpPr txBox="1"/>
          <p:nvPr/>
        </p:nvSpPr>
        <p:spPr>
          <a:xfrm>
            <a:off x="685799" y="1395256"/>
            <a:ext cx="11330610" cy="765851"/>
          </a:xfrm>
          <a:prstGeom prst="rect">
            <a:avLst/>
          </a:prstGeom>
          <a:noFill/>
        </p:spPr>
        <p:txBody>
          <a:bodyPr wrap="square">
            <a:spAutoFit/>
          </a:bodyPr>
          <a:lstStyle/>
          <a:p>
            <a:pPr marL="7938" lvl="1">
              <a:lnSpc>
                <a:spcPct val="90000"/>
              </a:lnSpc>
              <a:spcBef>
                <a:spcPts val="500"/>
              </a:spcBef>
              <a:defRPr/>
            </a:pPr>
            <a:r>
              <a:rPr kumimoji="0" lang="en-US" sz="2400" i="0" u="none" strike="noStrike" kern="1200" cap="none" spc="0" normalizeH="0" baseline="0" noProof="0" dirty="0">
                <a:ln>
                  <a:noFill/>
                </a:ln>
                <a:solidFill>
                  <a:srgbClr val="6A7074"/>
                </a:solidFill>
                <a:effectLst/>
                <a:uLnTx/>
                <a:uFillTx/>
                <a:latin typeface="Avenir Next LT Pro"/>
                <a:ea typeface="+mn-ea"/>
                <a:cs typeface="+mn-cs"/>
              </a:rPr>
              <a:t>After validation, Login Credential</a:t>
            </a:r>
            <a:r>
              <a:rPr lang="en-US" sz="2400" dirty="0">
                <a:solidFill>
                  <a:srgbClr val="6A7074"/>
                </a:solidFill>
                <a:latin typeface="Avenir Next LT Pro"/>
              </a:rPr>
              <a:t>s will be sent</a:t>
            </a:r>
            <a:endParaRPr kumimoji="0" lang="en-US" sz="2000" i="0" u="none" strike="noStrike" kern="1200" cap="none" spc="0" normalizeH="0" baseline="0" noProof="0" dirty="0">
              <a:ln>
                <a:noFill/>
              </a:ln>
              <a:solidFill>
                <a:srgbClr val="6A7074"/>
              </a:solidFill>
              <a:effectLst/>
              <a:uLnTx/>
              <a:uFillTx/>
              <a:latin typeface="Avenir Next LT Pro"/>
              <a:ea typeface="+mn-ea"/>
              <a:cs typeface="+mn-cs"/>
            </a:endParaRPr>
          </a:p>
          <a:p>
            <a:pPr marL="7938" lvl="1">
              <a:lnSpc>
                <a:spcPct val="90000"/>
              </a:lnSpc>
              <a:spcBef>
                <a:spcPts val="500"/>
              </a:spcBef>
              <a:defRPr/>
            </a:pPr>
            <a:r>
              <a:rPr kumimoji="0" lang="en-US" sz="2000" i="0" u="none" strike="noStrike" kern="1200" cap="none" spc="0" normalizeH="0" baseline="0" noProof="0" dirty="0">
                <a:ln>
                  <a:noFill/>
                </a:ln>
                <a:effectLst/>
                <a:uLnTx/>
                <a:uFillTx/>
                <a:latin typeface="Avenir Next LT Pro"/>
                <a:ea typeface="+mn-ea"/>
                <a:cs typeface="+mn-cs"/>
              </a:rPr>
              <a:t> </a:t>
            </a:r>
          </a:p>
        </p:txBody>
      </p:sp>
      <p:pic>
        <p:nvPicPr>
          <p:cNvPr id="4" name="Picture 4" descr="Graphical user interface, text, application, email&#10;&#10;Description automatically generated">
            <a:extLst>
              <a:ext uri="{FF2B5EF4-FFF2-40B4-BE49-F238E27FC236}">
                <a16:creationId xmlns:a16="http://schemas.microsoft.com/office/drawing/2014/main" id="{05A53256-ECBF-7A2C-9703-9818BF0F5DA8}"/>
              </a:ext>
            </a:extLst>
          </p:cNvPr>
          <p:cNvPicPr>
            <a:picLocks noChangeAspect="1"/>
          </p:cNvPicPr>
          <p:nvPr/>
        </p:nvPicPr>
        <p:blipFill>
          <a:blip r:embed="rId3"/>
          <a:stretch>
            <a:fillRect/>
          </a:stretch>
        </p:blipFill>
        <p:spPr>
          <a:xfrm>
            <a:off x="3583200" y="1825625"/>
            <a:ext cx="5025599" cy="4351338"/>
          </a:xfrm>
          <a:prstGeom prst="rect">
            <a:avLst/>
          </a:prstGeom>
        </p:spPr>
      </p:pic>
    </p:spTree>
    <p:extLst>
      <p:ext uri="{BB962C8B-B14F-4D97-AF65-F5344CB8AC3E}">
        <p14:creationId xmlns:p14="http://schemas.microsoft.com/office/powerpoint/2010/main" val="4099074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6E693B54-ECFD-E433-0F2B-838CA7D4BBB2}"/>
              </a:ext>
            </a:extLst>
          </p:cNvPr>
          <p:cNvSpPr txBox="1">
            <a:spLocks/>
          </p:cNvSpPr>
          <p:nvPr/>
        </p:nvSpPr>
        <p:spPr>
          <a:xfrm>
            <a:off x="685800" y="681037"/>
            <a:ext cx="10820400" cy="426721"/>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62A2"/>
                </a:solidFill>
                <a:latin typeface="Avenir Next LT Pro"/>
              </a:rPr>
              <a:t>Registering in </a:t>
            </a:r>
            <a:r>
              <a:rPr lang="en-US" dirty="0" err="1">
                <a:solidFill>
                  <a:srgbClr val="0062A2"/>
                </a:solidFill>
                <a:latin typeface="Avenir Next LT Pro"/>
              </a:rPr>
              <a:t>OneKBP</a:t>
            </a:r>
            <a:endParaRPr kumimoji="0" lang="en-US" sz="3200" b="1" i="0" u="none" strike="noStrike" kern="1200" cap="none" spc="0" normalizeH="0" baseline="0" noProof="0" dirty="0">
              <a:ln>
                <a:noFill/>
              </a:ln>
              <a:solidFill>
                <a:srgbClr val="0062A2"/>
              </a:solidFill>
              <a:effectLst/>
              <a:uLnTx/>
              <a:uFillTx/>
              <a:latin typeface="Avenir Next LT Pro"/>
              <a:ea typeface="+mj-ea"/>
              <a:cs typeface="+mj-cs"/>
            </a:endParaRPr>
          </a:p>
        </p:txBody>
      </p:sp>
      <p:pic>
        <p:nvPicPr>
          <p:cNvPr id="7" name="Picture 6" descr="Logo&#10;&#10;Description automatically generated with low confidence">
            <a:extLst>
              <a:ext uri="{FF2B5EF4-FFF2-40B4-BE49-F238E27FC236}">
                <a16:creationId xmlns:a16="http://schemas.microsoft.com/office/drawing/2014/main" id="{C9054A51-CAA8-8A20-B561-AC07C635B1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030" y="6337311"/>
            <a:ext cx="2180872" cy="416471"/>
          </a:xfrm>
          <a:prstGeom prst="rect">
            <a:avLst/>
          </a:prstGeom>
        </p:spPr>
      </p:pic>
      <p:sp>
        <p:nvSpPr>
          <p:cNvPr id="8" name="TextBox 7">
            <a:extLst>
              <a:ext uri="{FF2B5EF4-FFF2-40B4-BE49-F238E27FC236}">
                <a16:creationId xmlns:a16="http://schemas.microsoft.com/office/drawing/2014/main" id="{1CDD75E6-F30E-97D5-E190-88145357A3F8}"/>
              </a:ext>
            </a:extLst>
          </p:cNvPr>
          <p:cNvSpPr txBox="1"/>
          <p:nvPr/>
        </p:nvSpPr>
        <p:spPr>
          <a:xfrm>
            <a:off x="685799" y="1395256"/>
            <a:ext cx="11330610" cy="765851"/>
          </a:xfrm>
          <a:prstGeom prst="rect">
            <a:avLst/>
          </a:prstGeom>
          <a:noFill/>
        </p:spPr>
        <p:txBody>
          <a:bodyPr wrap="square">
            <a:spAutoFit/>
          </a:bodyPr>
          <a:lstStyle/>
          <a:p>
            <a:pPr marL="7938" lvl="1">
              <a:lnSpc>
                <a:spcPct val="90000"/>
              </a:lnSpc>
              <a:spcBef>
                <a:spcPts val="500"/>
              </a:spcBef>
              <a:defRPr/>
            </a:pPr>
            <a:r>
              <a:rPr kumimoji="0" lang="en-US" sz="2400" i="0" u="none" strike="noStrike" kern="1200" cap="none" spc="0" normalizeH="0" baseline="0" noProof="0" dirty="0">
                <a:ln>
                  <a:noFill/>
                </a:ln>
                <a:solidFill>
                  <a:srgbClr val="6A7074"/>
                </a:solidFill>
                <a:effectLst/>
                <a:uLnTx/>
                <a:uFillTx/>
                <a:latin typeface="Avenir Next LT Pro"/>
                <a:ea typeface="+mn-ea"/>
                <a:cs typeface="+mn-cs"/>
              </a:rPr>
              <a:t>Create a new Password</a:t>
            </a:r>
            <a:endParaRPr kumimoji="0" lang="en-US" sz="2000" i="0" u="none" strike="noStrike" kern="1200" cap="none" spc="0" normalizeH="0" baseline="0" noProof="0" dirty="0">
              <a:ln>
                <a:noFill/>
              </a:ln>
              <a:solidFill>
                <a:srgbClr val="6A7074"/>
              </a:solidFill>
              <a:effectLst/>
              <a:uLnTx/>
              <a:uFillTx/>
              <a:latin typeface="Avenir Next LT Pro"/>
              <a:ea typeface="+mn-ea"/>
              <a:cs typeface="+mn-cs"/>
            </a:endParaRPr>
          </a:p>
          <a:p>
            <a:pPr marL="7938" lvl="1">
              <a:lnSpc>
                <a:spcPct val="90000"/>
              </a:lnSpc>
              <a:spcBef>
                <a:spcPts val="500"/>
              </a:spcBef>
              <a:defRPr/>
            </a:pPr>
            <a:r>
              <a:rPr kumimoji="0" lang="en-US" sz="2000" i="0" u="none" strike="noStrike" kern="1200" cap="none" spc="0" normalizeH="0" baseline="0" noProof="0" dirty="0">
                <a:ln>
                  <a:noFill/>
                </a:ln>
                <a:effectLst/>
                <a:uLnTx/>
                <a:uFillTx/>
                <a:latin typeface="Avenir Next LT Pro"/>
                <a:ea typeface="+mn-ea"/>
                <a:cs typeface="+mn-cs"/>
              </a:rPr>
              <a:t> </a:t>
            </a:r>
          </a:p>
        </p:txBody>
      </p:sp>
      <p:pic>
        <p:nvPicPr>
          <p:cNvPr id="2" name="Picture 4" descr="Graphical user interface, text, application&#10;&#10;Description automatically generated">
            <a:extLst>
              <a:ext uri="{FF2B5EF4-FFF2-40B4-BE49-F238E27FC236}">
                <a16:creationId xmlns:a16="http://schemas.microsoft.com/office/drawing/2014/main" id="{376EF1EA-7B10-8481-58E9-86A0B6C9A57F}"/>
              </a:ext>
            </a:extLst>
          </p:cNvPr>
          <p:cNvPicPr>
            <a:picLocks noChangeAspect="1"/>
          </p:cNvPicPr>
          <p:nvPr/>
        </p:nvPicPr>
        <p:blipFill>
          <a:blip r:embed="rId3"/>
          <a:stretch>
            <a:fillRect/>
          </a:stretch>
        </p:blipFill>
        <p:spPr>
          <a:xfrm>
            <a:off x="1480889" y="2051169"/>
            <a:ext cx="8963891" cy="3686086"/>
          </a:xfrm>
          <a:prstGeom prst="rect">
            <a:avLst/>
          </a:prstGeom>
        </p:spPr>
      </p:pic>
    </p:spTree>
    <p:extLst>
      <p:ext uri="{BB962C8B-B14F-4D97-AF65-F5344CB8AC3E}">
        <p14:creationId xmlns:p14="http://schemas.microsoft.com/office/powerpoint/2010/main" val="1736773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6E693B54-ECFD-E433-0F2B-838CA7D4BBB2}"/>
              </a:ext>
            </a:extLst>
          </p:cNvPr>
          <p:cNvSpPr txBox="1">
            <a:spLocks/>
          </p:cNvSpPr>
          <p:nvPr/>
        </p:nvSpPr>
        <p:spPr>
          <a:xfrm>
            <a:off x="685800" y="681037"/>
            <a:ext cx="10820400" cy="426721"/>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62A2"/>
                </a:solidFill>
                <a:latin typeface="Avenir Next LT Pro"/>
              </a:rPr>
              <a:t>Registering in </a:t>
            </a:r>
            <a:r>
              <a:rPr lang="en-US" dirty="0" err="1">
                <a:solidFill>
                  <a:srgbClr val="0062A2"/>
                </a:solidFill>
                <a:latin typeface="Avenir Next LT Pro"/>
              </a:rPr>
              <a:t>OneKBP</a:t>
            </a:r>
            <a:endParaRPr kumimoji="0" lang="en-US" sz="3200" b="1" i="0" u="none" strike="noStrike" kern="1200" cap="none" spc="0" normalizeH="0" baseline="0" noProof="0" dirty="0">
              <a:ln>
                <a:noFill/>
              </a:ln>
              <a:solidFill>
                <a:srgbClr val="0062A2"/>
              </a:solidFill>
              <a:effectLst/>
              <a:uLnTx/>
              <a:uFillTx/>
              <a:latin typeface="Avenir Next LT Pro"/>
              <a:ea typeface="+mj-ea"/>
              <a:cs typeface="+mj-cs"/>
            </a:endParaRPr>
          </a:p>
        </p:txBody>
      </p:sp>
      <p:pic>
        <p:nvPicPr>
          <p:cNvPr id="7" name="Picture 6" descr="Logo&#10;&#10;Description automatically generated with low confidence">
            <a:extLst>
              <a:ext uri="{FF2B5EF4-FFF2-40B4-BE49-F238E27FC236}">
                <a16:creationId xmlns:a16="http://schemas.microsoft.com/office/drawing/2014/main" id="{C9054A51-CAA8-8A20-B561-AC07C635B1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030" y="6337311"/>
            <a:ext cx="2180872" cy="416471"/>
          </a:xfrm>
          <a:prstGeom prst="rect">
            <a:avLst/>
          </a:prstGeom>
        </p:spPr>
      </p:pic>
      <p:sp>
        <p:nvSpPr>
          <p:cNvPr id="8" name="TextBox 7">
            <a:extLst>
              <a:ext uri="{FF2B5EF4-FFF2-40B4-BE49-F238E27FC236}">
                <a16:creationId xmlns:a16="http://schemas.microsoft.com/office/drawing/2014/main" id="{1CDD75E6-F30E-97D5-E190-88145357A3F8}"/>
              </a:ext>
            </a:extLst>
          </p:cNvPr>
          <p:cNvSpPr txBox="1"/>
          <p:nvPr/>
        </p:nvSpPr>
        <p:spPr>
          <a:xfrm>
            <a:off x="685799" y="1395256"/>
            <a:ext cx="11330610" cy="765851"/>
          </a:xfrm>
          <a:prstGeom prst="rect">
            <a:avLst/>
          </a:prstGeom>
          <a:noFill/>
        </p:spPr>
        <p:txBody>
          <a:bodyPr wrap="square">
            <a:spAutoFit/>
          </a:bodyPr>
          <a:lstStyle/>
          <a:p>
            <a:pPr marL="7938" lvl="1">
              <a:lnSpc>
                <a:spcPct val="90000"/>
              </a:lnSpc>
              <a:spcBef>
                <a:spcPts val="500"/>
              </a:spcBef>
              <a:defRPr/>
            </a:pPr>
            <a:r>
              <a:rPr lang="en-US" sz="2400" dirty="0">
                <a:solidFill>
                  <a:srgbClr val="6A7074"/>
                </a:solidFill>
                <a:latin typeface="Avenir Next LT Pro"/>
              </a:rPr>
              <a:t>Login using new credentials </a:t>
            </a:r>
            <a:endParaRPr kumimoji="0" lang="en-US" sz="2000" i="0" u="none" strike="noStrike" kern="1200" cap="none" spc="0" normalizeH="0" baseline="0" noProof="0" dirty="0">
              <a:ln>
                <a:noFill/>
              </a:ln>
              <a:solidFill>
                <a:srgbClr val="6A7074"/>
              </a:solidFill>
              <a:effectLst/>
              <a:uLnTx/>
              <a:uFillTx/>
              <a:latin typeface="Avenir Next LT Pro"/>
              <a:ea typeface="+mn-ea"/>
              <a:cs typeface="+mn-cs"/>
            </a:endParaRPr>
          </a:p>
          <a:p>
            <a:pPr marL="7938" lvl="1">
              <a:lnSpc>
                <a:spcPct val="90000"/>
              </a:lnSpc>
              <a:spcBef>
                <a:spcPts val="500"/>
              </a:spcBef>
              <a:defRPr/>
            </a:pPr>
            <a:r>
              <a:rPr kumimoji="0" lang="en-US" sz="2000" i="0" u="none" strike="noStrike" kern="1200" cap="none" spc="0" normalizeH="0" baseline="0" noProof="0" dirty="0">
                <a:ln>
                  <a:noFill/>
                </a:ln>
                <a:effectLst/>
                <a:uLnTx/>
                <a:uFillTx/>
                <a:latin typeface="Avenir Next LT Pro"/>
                <a:ea typeface="+mn-ea"/>
                <a:cs typeface="+mn-cs"/>
              </a:rPr>
              <a:t> </a:t>
            </a:r>
          </a:p>
        </p:txBody>
      </p:sp>
      <p:pic>
        <p:nvPicPr>
          <p:cNvPr id="4" name="Picture 4" descr="Graphical user interface&#10;&#10;Description automatically generated">
            <a:extLst>
              <a:ext uri="{FF2B5EF4-FFF2-40B4-BE49-F238E27FC236}">
                <a16:creationId xmlns:a16="http://schemas.microsoft.com/office/drawing/2014/main" id="{4EB3E9DD-301E-71C8-9219-D2F0153C8C4C}"/>
              </a:ext>
            </a:extLst>
          </p:cNvPr>
          <p:cNvPicPr>
            <a:picLocks noChangeAspect="1"/>
          </p:cNvPicPr>
          <p:nvPr/>
        </p:nvPicPr>
        <p:blipFill>
          <a:blip r:embed="rId3"/>
          <a:stretch>
            <a:fillRect/>
          </a:stretch>
        </p:blipFill>
        <p:spPr>
          <a:xfrm>
            <a:off x="838200" y="1932067"/>
            <a:ext cx="10515600" cy="4138454"/>
          </a:xfrm>
          <a:prstGeom prst="rect">
            <a:avLst/>
          </a:prstGeom>
        </p:spPr>
      </p:pic>
    </p:spTree>
    <p:extLst>
      <p:ext uri="{BB962C8B-B14F-4D97-AF65-F5344CB8AC3E}">
        <p14:creationId xmlns:p14="http://schemas.microsoft.com/office/powerpoint/2010/main" val="493888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6E693B54-ECFD-E433-0F2B-838CA7D4BBB2}"/>
              </a:ext>
            </a:extLst>
          </p:cNvPr>
          <p:cNvSpPr txBox="1">
            <a:spLocks/>
          </p:cNvSpPr>
          <p:nvPr/>
        </p:nvSpPr>
        <p:spPr>
          <a:xfrm>
            <a:off x="685800" y="681037"/>
            <a:ext cx="10820400" cy="426721"/>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62A2"/>
                </a:solidFill>
                <a:latin typeface="Avenir Next LT Pro"/>
              </a:rPr>
              <a:t>Registering in </a:t>
            </a:r>
            <a:r>
              <a:rPr lang="en-US" dirty="0" err="1">
                <a:solidFill>
                  <a:srgbClr val="0062A2"/>
                </a:solidFill>
                <a:latin typeface="Avenir Next LT Pro"/>
              </a:rPr>
              <a:t>OneKBP</a:t>
            </a:r>
            <a:endParaRPr kumimoji="0" lang="en-US" sz="3200" b="1" i="0" u="none" strike="noStrike" kern="1200" cap="none" spc="0" normalizeH="0" baseline="0" noProof="0" dirty="0">
              <a:ln>
                <a:noFill/>
              </a:ln>
              <a:solidFill>
                <a:srgbClr val="0062A2"/>
              </a:solidFill>
              <a:effectLst/>
              <a:uLnTx/>
              <a:uFillTx/>
              <a:latin typeface="Avenir Next LT Pro"/>
              <a:ea typeface="+mj-ea"/>
              <a:cs typeface="+mj-cs"/>
            </a:endParaRPr>
          </a:p>
        </p:txBody>
      </p:sp>
      <p:pic>
        <p:nvPicPr>
          <p:cNvPr id="7" name="Picture 6" descr="Logo&#10;&#10;Description automatically generated with low confidence">
            <a:extLst>
              <a:ext uri="{FF2B5EF4-FFF2-40B4-BE49-F238E27FC236}">
                <a16:creationId xmlns:a16="http://schemas.microsoft.com/office/drawing/2014/main" id="{C9054A51-CAA8-8A20-B561-AC07C635B1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030" y="6337311"/>
            <a:ext cx="2180872" cy="416471"/>
          </a:xfrm>
          <a:prstGeom prst="rect">
            <a:avLst/>
          </a:prstGeom>
        </p:spPr>
      </p:pic>
      <p:pic>
        <p:nvPicPr>
          <p:cNvPr id="2" name="Picture 4" descr="Timeline&#10;&#10;Description automatically generated">
            <a:extLst>
              <a:ext uri="{FF2B5EF4-FFF2-40B4-BE49-F238E27FC236}">
                <a16:creationId xmlns:a16="http://schemas.microsoft.com/office/drawing/2014/main" id="{0E52FED8-F56E-8235-F3B8-A9A76C6B9F76}"/>
              </a:ext>
            </a:extLst>
          </p:cNvPr>
          <p:cNvPicPr>
            <a:picLocks noChangeAspect="1"/>
          </p:cNvPicPr>
          <p:nvPr/>
        </p:nvPicPr>
        <p:blipFill rotWithShape="1">
          <a:blip r:embed="rId3"/>
          <a:srcRect t="11395"/>
          <a:stretch/>
        </p:blipFill>
        <p:spPr>
          <a:xfrm>
            <a:off x="705035" y="1726031"/>
            <a:ext cx="10581317" cy="4428039"/>
          </a:xfrm>
          <a:prstGeom prst="rect">
            <a:avLst/>
          </a:prstGeom>
        </p:spPr>
      </p:pic>
      <p:sp>
        <p:nvSpPr>
          <p:cNvPr id="8" name="TextBox 7">
            <a:extLst>
              <a:ext uri="{FF2B5EF4-FFF2-40B4-BE49-F238E27FC236}">
                <a16:creationId xmlns:a16="http://schemas.microsoft.com/office/drawing/2014/main" id="{1CDD75E6-F30E-97D5-E190-88145357A3F8}"/>
              </a:ext>
            </a:extLst>
          </p:cNvPr>
          <p:cNvSpPr txBox="1"/>
          <p:nvPr/>
        </p:nvSpPr>
        <p:spPr>
          <a:xfrm>
            <a:off x="685799" y="1395256"/>
            <a:ext cx="11330610" cy="765851"/>
          </a:xfrm>
          <a:prstGeom prst="rect">
            <a:avLst/>
          </a:prstGeom>
          <a:noFill/>
        </p:spPr>
        <p:txBody>
          <a:bodyPr wrap="square">
            <a:spAutoFit/>
          </a:bodyPr>
          <a:lstStyle/>
          <a:p>
            <a:pPr marL="7938" lvl="1">
              <a:lnSpc>
                <a:spcPct val="90000"/>
              </a:lnSpc>
              <a:spcBef>
                <a:spcPts val="500"/>
              </a:spcBef>
              <a:defRPr/>
            </a:pPr>
            <a:r>
              <a:rPr lang="en-US" sz="2400" dirty="0">
                <a:solidFill>
                  <a:srgbClr val="6A7074"/>
                </a:solidFill>
                <a:latin typeface="Avenir Next LT Pro"/>
              </a:rPr>
              <a:t>Begin Stage 2 of the Registration</a:t>
            </a:r>
            <a:endParaRPr kumimoji="0" lang="en-US" sz="2000" i="0" u="none" strike="noStrike" kern="1200" cap="none" spc="0" normalizeH="0" baseline="0" noProof="0" dirty="0">
              <a:ln>
                <a:noFill/>
              </a:ln>
              <a:solidFill>
                <a:srgbClr val="6A7074"/>
              </a:solidFill>
              <a:effectLst/>
              <a:uLnTx/>
              <a:uFillTx/>
              <a:latin typeface="Avenir Next LT Pro"/>
              <a:ea typeface="+mn-ea"/>
              <a:cs typeface="+mn-cs"/>
            </a:endParaRPr>
          </a:p>
          <a:p>
            <a:pPr marL="7938" lvl="1">
              <a:lnSpc>
                <a:spcPct val="90000"/>
              </a:lnSpc>
              <a:spcBef>
                <a:spcPts val="500"/>
              </a:spcBef>
              <a:defRPr/>
            </a:pPr>
            <a:r>
              <a:rPr kumimoji="0" lang="en-US" sz="2000" i="0" u="none" strike="noStrike" kern="1200" cap="none" spc="0" normalizeH="0" baseline="0" noProof="0" dirty="0">
                <a:ln>
                  <a:noFill/>
                </a:ln>
                <a:effectLst/>
                <a:uLnTx/>
                <a:uFillTx/>
                <a:latin typeface="Avenir Next LT Pro"/>
                <a:ea typeface="+mn-ea"/>
                <a:cs typeface="+mn-cs"/>
              </a:rPr>
              <a:t> </a:t>
            </a:r>
          </a:p>
        </p:txBody>
      </p:sp>
    </p:spTree>
    <p:extLst>
      <p:ext uri="{BB962C8B-B14F-4D97-AF65-F5344CB8AC3E}">
        <p14:creationId xmlns:p14="http://schemas.microsoft.com/office/powerpoint/2010/main" val="949339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Graphical user interface, text, application, email&#10;&#10;Description automatically generated">
            <a:extLst>
              <a:ext uri="{FF2B5EF4-FFF2-40B4-BE49-F238E27FC236}">
                <a16:creationId xmlns:a16="http://schemas.microsoft.com/office/drawing/2014/main" id="{03CCE3B3-B7EE-0F31-9F11-E0B91EE1134A}"/>
              </a:ext>
            </a:extLst>
          </p:cNvPr>
          <p:cNvPicPr>
            <a:picLocks noChangeAspect="1"/>
          </p:cNvPicPr>
          <p:nvPr/>
        </p:nvPicPr>
        <p:blipFill>
          <a:blip r:embed="rId2"/>
          <a:stretch>
            <a:fillRect/>
          </a:stretch>
        </p:blipFill>
        <p:spPr>
          <a:xfrm>
            <a:off x="705035" y="1482533"/>
            <a:ext cx="10905074" cy="4694430"/>
          </a:xfrm>
          <a:prstGeom prst="rect">
            <a:avLst/>
          </a:prstGeom>
        </p:spPr>
      </p:pic>
      <p:sp>
        <p:nvSpPr>
          <p:cNvPr id="3" name="Title 11">
            <a:extLst>
              <a:ext uri="{FF2B5EF4-FFF2-40B4-BE49-F238E27FC236}">
                <a16:creationId xmlns:a16="http://schemas.microsoft.com/office/drawing/2014/main" id="{6E693B54-ECFD-E433-0F2B-838CA7D4BBB2}"/>
              </a:ext>
            </a:extLst>
          </p:cNvPr>
          <p:cNvSpPr txBox="1">
            <a:spLocks/>
          </p:cNvSpPr>
          <p:nvPr/>
        </p:nvSpPr>
        <p:spPr>
          <a:xfrm>
            <a:off x="685800" y="681037"/>
            <a:ext cx="10820400" cy="426721"/>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62A2"/>
                </a:solidFill>
                <a:latin typeface="Avenir Next LT Pro"/>
              </a:rPr>
              <a:t>Registering in </a:t>
            </a:r>
            <a:r>
              <a:rPr lang="en-US" dirty="0" err="1">
                <a:solidFill>
                  <a:srgbClr val="0062A2"/>
                </a:solidFill>
                <a:latin typeface="Avenir Next LT Pro"/>
              </a:rPr>
              <a:t>OneKBP</a:t>
            </a:r>
            <a:endParaRPr kumimoji="0" lang="en-US" sz="3200" b="1" i="0" u="none" strike="noStrike" kern="1200" cap="none" spc="0" normalizeH="0" baseline="0" noProof="0" dirty="0">
              <a:ln>
                <a:noFill/>
              </a:ln>
              <a:solidFill>
                <a:srgbClr val="0062A2"/>
              </a:solidFill>
              <a:effectLst/>
              <a:uLnTx/>
              <a:uFillTx/>
              <a:latin typeface="Avenir Next LT Pro"/>
              <a:ea typeface="+mj-ea"/>
              <a:cs typeface="+mj-cs"/>
            </a:endParaRPr>
          </a:p>
        </p:txBody>
      </p:sp>
      <p:pic>
        <p:nvPicPr>
          <p:cNvPr id="7" name="Picture 6" descr="Logo&#10;&#10;Description automatically generated with low confidence">
            <a:extLst>
              <a:ext uri="{FF2B5EF4-FFF2-40B4-BE49-F238E27FC236}">
                <a16:creationId xmlns:a16="http://schemas.microsoft.com/office/drawing/2014/main" id="{C9054A51-CAA8-8A20-B561-AC07C635B1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030" y="6337311"/>
            <a:ext cx="2180872" cy="416471"/>
          </a:xfrm>
          <a:prstGeom prst="rect">
            <a:avLst/>
          </a:prstGeom>
        </p:spPr>
      </p:pic>
      <p:sp>
        <p:nvSpPr>
          <p:cNvPr id="8" name="TextBox 7">
            <a:extLst>
              <a:ext uri="{FF2B5EF4-FFF2-40B4-BE49-F238E27FC236}">
                <a16:creationId xmlns:a16="http://schemas.microsoft.com/office/drawing/2014/main" id="{1CDD75E6-F30E-97D5-E190-88145357A3F8}"/>
              </a:ext>
            </a:extLst>
          </p:cNvPr>
          <p:cNvSpPr txBox="1"/>
          <p:nvPr/>
        </p:nvSpPr>
        <p:spPr>
          <a:xfrm>
            <a:off x="685799" y="1395256"/>
            <a:ext cx="11330610" cy="765851"/>
          </a:xfrm>
          <a:prstGeom prst="rect">
            <a:avLst/>
          </a:prstGeom>
          <a:noFill/>
        </p:spPr>
        <p:txBody>
          <a:bodyPr wrap="square">
            <a:spAutoFit/>
          </a:bodyPr>
          <a:lstStyle/>
          <a:p>
            <a:pPr marL="7938" lvl="1">
              <a:lnSpc>
                <a:spcPct val="90000"/>
              </a:lnSpc>
              <a:spcBef>
                <a:spcPts val="500"/>
              </a:spcBef>
              <a:defRPr/>
            </a:pPr>
            <a:r>
              <a:rPr lang="en-US" sz="2400" b="1" u="sng" dirty="0">
                <a:solidFill>
                  <a:srgbClr val="6A7074"/>
                </a:solidFill>
                <a:latin typeface="Avenir Next LT Pro"/>
              </a:rPr>
              <a:t>STEP 4</a:t>
            </a:r>
            <a:r>
              <a:rPr lang="en-US" sz="2400" b="1" dirty="0">
                <a:solidFill>
                  <a:srgbClr val="6A7074"/>
                </a:solidFill>
                <a:latin typeface="Avenir Next LT Pro"/>
              </a:rPr>
              <a:t>: </a:t>
            </a:r>
            <a:r>
              <a:rPr lang="en-US" sz="2400" dirty="0">
                <a:solidFill>
                  <a:srgbClr val="6A7074"/>
                </a:solidFill>
                <a:latin typeface="Avenir Next LT Pro"/>
              </a:rPr>
              <a:t>Agree to the B2B User Agreement and download a hard copy</a:t>
            </a:r>
            <a:endParaRPr kumimoji="0" lang="en-US" sz="2000" i="0" u="none" strike="noStrike" kern="1200" cap="none" spc="0" normalizeH="0" baseline="0" noProof="0" dirty="0">
              <a:ln>
                <a:noFill/>
              </a:ln>
              <a:solidFill>
                <a:srgbClr val="6A7074"/>
              </a:solidFill>
              <a:effectLst/>
              <a:uLnTx/>
              <a:uFillTx/>
              <a:latin typeface="Avenir Next LT Pro"/>
              <a:ea typeface="+mn-ea"/>
              <a:cs typeface="+mn-cs"/>
            </a:endParaRPr>
          </a:p>
          <a:p>
            <a:pPr marL="7938" lvl="1">
              <a:lnSpc>
                <a:spcPct val="90000"/>
              </a:lnSpc>
              <a:spcBef>
                <a:spcPts val="500"/>
              </a:spcBef>
              <a:defRPr/>
            </a:pPr>
            <a:r>
              <a:rPr kumimoji="0" lang="en-US" sz="2000" i="0" u="none" strike="noStrike" kern="1200" cap="none" spc="0" normalizeH="0" baseline="0" noProof="0" dirty="0">
                <a:ln>
                  <a:noFill/>
                </a:ln>
                <a:effectLst/>
                <a:uLnTx/>
                <a:uFillTx/>
                <a:latin typeface="Avenir Next LT Pro"/>
                <a:ea typeface="+mn-ea"/>
                <a:cs typeface="+mn-cs"/>
              </a:rPr>
              <a:t> </a:t>
            </a:r>
          </a:p>
        </p:txBody>
      </p:sp>
    </p:spTree>
    <p:extLst>
      <p:ext uri="{BB962C8B-B14F-4D97-AF65-F5344CB8AC3E}">
        <p14:creationId xmlns:p14="http://schemas.microsoft.com/office/powerpoint/2010/main" val="3725020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6E693B54-ECFD-E433-0F2B-838CA7D4BBB2}"/>
              </a:ext>
            </a:extLst>
          </p:cNvPr>
          <p:cNvSpPr txBox="1">
            <a:spLocks/>
          </p:cNvSpPr>
          <p:nvPr/>
        </p:nvSpPr>
        <p:spPr>
          <a:xfrm>
            <a:off x="685800" y="681037"/>
            <a:ext cx="10820400" cy="426721"/>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62A2"/>
                </a:solidFill>
                <a:effectLst/>
                <a:uLnTx/>
                <a:uFillTx/>
                <a:latin typeface="Avenir Next LT Pro"/>
                <a:ea typeface="+mj-ea"/>
                <a:cs typeface="+mj-cs"/>
              </a:rPr>
              <a:t>Registering in </a:t>
            </a:r>
            <a:r>
              <a:rPr kumimoji="0" lang="en-US" sz="3200" b="1" i="0" u="none" strike="noStrike" kern="1200" cap="none" spc="0" normalizeH="0" baseline="0" noProof="0" dirty="0" err="1">
                <a:ln>
                  <a:noFill/>
                </a:ln>
                <a:solidFill>
                  <a:srgbClr val="0062A2"/>
                </a:solidFill>
                <a:effectLst/>
                <a:uLnTx/>
                <a:uFillTx/>
                <a:latin typeface="Avenir Next LT Pro"/>
                <a:ea typeface="+mj-ea"/>
                <a:cs typeface="+mj-cs"/>
              </a:rPr>
              <a:t>OneKBP</a:t>
            </a:r>
            <a:endParaRPr kumimoji="0" lang="en-US" sz="3200" b="1" i="0" u="none" strike="noStrike" kern="1200" cap="none" spc="0" normalizeH="0" baseline="0" noProof="0" dirty="0">
              <a:ln>
                <a:noFill/>
              </a:ln>
              <a:solidFill>
                <a:srgbClr val="0062A2"/>
              </a:solidFill>
              <a:effectLst/>
              <a:uLnTx/>
              <a:uFillTx/>
              <a:latin typeface="Avenir Next LT Pro"/>
              <a:ea typeface="+mj-ea"/>
              <a:cs typeface="+mj-cs"/>
            </a:endParaRPr>
          </a:p>
        </p:txBody>
      </p:sp>
      <p:pic>
        <p:nvPicPr>
          <p:cNvPr id="7" name="Picture 6" descr="Logo&#10;&#10;Description automatically generated with low confidence">
            <a:extLst>
              <a:ext uri="{FF2B5EF4-FFF2-40B4-BE49-F238E27FC236}">
                <a16:creationId xmlns:a16="http://schemas.microsoft.com/office/drawing/2014/main" id="{C9054A51-CAA8-8A20-B561-AC07C635B1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030" y="6337311"/>
            <a:ext cx="2180872" cy="416471"/>
          </a:xfrm>
          <a:prstGeom prst="rect">
            <a:avLst/>
          </a:prstGeom>
        </p:spPr>
      </p:pic>
      <p:sp>
        <p:nvSpPr>
          <p:cNvPr id="12" name="TextBox 11">
            <a:extLst>
              <a:ext uri="{FF2B5EF4-FFF2-40B4-BE49-F238E27FC236}">
                <a16:creationId xmlns:a16="http://schemas.microsoft.com/office/drawing/2014/main" id="{6FF4E7BE-F175-F6FD-3447-10E14B4BDB17}"/>
              </a:ext>
            </a:extLst>
          </p:cNvPr>
          <p:cNvSpPr txBox="1"/>
          <p:nvPr/>
        </p:nvSpPr>
        <p:spPr>
          <a:xfrm>
            <a:off x="441030" y="1694468"/>
            <a:ext cx="11065170" cy="4154984"/>
          </a:xfrm>
          <a:prstGeom prst="rect">
            <a:avLst/>
          </a:prstGeom>
          <a:noFill/>
        </p:spPr>
        <p:txBody>
          <a:bodyPr wrap="square">
            <a:spAutoFit/>
          </a:bodyPr>
          <a:lstStyle/>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333C42"/>
                </a:solidFill>
                <a:effectLst/>
                <a:uLnTx/>
                <a:uFillTx/>
                <a:latin typeface="Avenir Next LT Pro"/>
                <a:ea typeface="+mn-ea"/>
                <a:cs typeface="+mn-cs"/>
              </a:rPr>
              <a:t>The B2B User agreement should be printed out, signed and sent by post to the given address</a:t>
            </a:r>
          </a:p>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333C42"/>
                </a:solidFill>
                <a:effectLst/>
                <a:uLnTx/>
                <a:uFillTx/>
                <a:latin typeface="Avenir Next LT Pro"/>
                <a:ea typeface="+mn-ea"/>
                <a:cs typeface="+mn-cs"/>
              </a:rPr>
              <a:t>Only the </a:t>
            </a:r>
            <a:r>
              <a:rPr kumimoji="0" lang="en-US" sz="2400" b="0" i="0" u="none" strike="noStrike" kern="1200" cap="none" spc="0" normalizeH="0" baseline="0" noProof="0" dirty="0" err="1">
                <a:ln>
                  <a:noFill/>
                </a:ln>
                <a:solidFill>
                  <a:srgbClr val="333C42"/>
                </a:solidFill>
                <a:effectLst/>
                <a:uLnTx/>
                <a:uFillTx/>
                <a:latin typeface="Avenir Next LT Pro"/>
                <a:ea typeface="+mn-ea"/>
                <a:cs typeface="+mn-cs"/>
              </a:rPr>
              <a:t>origi</a:t>
            </a:r>
            <a:r>
              <a:rPr lang="en-US" sz="2400" dirty="0" err="1">
                <a:solidFill>
                  <a:srgbClr val="333C42"/>
                </a:solidFill>
                <a:latin typeface="Avenir Next LT Pro"/>
              </a:rPr>
              <a:t>nal</a:t>
            </a:r>
            <a:r>
              <a:rPr lang="en-US" sz="2400" dirty="0">
                <a:solidFill>
                  <a:srgbClr val="333C42"/>
                </a:solidFill>
                <a:latin typeface="Avenir Next LT Pro"/>
              </a:rPr>
              <a:t> copy should will be considered for approval </a:t>
            </a:r>
          </a:p>
          <a:p>
            <a:pPr marL="1257300" lvl="2" indent="-342900">
              <a:buFont typeface="Wingdings" panose="05000000000000000000" pitchFamily="2" charset="2"/>
              <a:buChar char="Ø"/>
              <a:defRPr/>
            </a:pPr>
            <a:r>
              <a:rPr kumimoji="0" lang="en-US" sz="2400" b="0" i="0" u="none" strike="noStrike" kern="1200" cap="none" spc="0" normalizeH="0" baseline="0" noProof="0" dirty="0">
                <a:ln>
                  <a:noFill/>
                </a:ln>
                <a:solidFill>
                  <a:srgbClr val="333C42"/>
                </a:solidFill>
                <a:effectLst/>
                <a:uLnTx/>
                <a:uFillTx/>
                <a:latin typeface="Avenir Next LT Pro"/>
                <a:ea typeface="+mn-ea"/>
                <a:cs typeface="+mn-cs"/>
              </a:rPr>
              <a:t>For </a:t>
            </a:r>
            <a:r>
              <a:rPr lang="en-US" sz="2400" dirty="0">
                <a:solidFill>
                  <a:srgbClr val="333C42"/>
                </a:solidFill>
                <a:latin typeface="Avenir Next LT Pro"/>
              </a:rPr>
              <a:t>further questions or issues:</a:t>
            </a:r>
          </a:p>
          <a:p>
            <a:pPr marL="1714500" lvl="3" indent="-342900">
              <a:buFont typeface="Wingdings" panose="05000000000000000000" pitchFamily="2" charset="2"/>
              <a:buChar char="Ø"/>
              <a:defRPr/>
            </a:pPr>
            <a:r>
              <a:rPr kumimoji="0" lang="en-US" sz="2400" b="0" i="0" u="none" strike="noStrike" kern="1200" cap="none" spc="0" normalizeH="0" baseline="0" noProof="0" dirty="0">
                <a:ln>
                  <a:noFill/>
                </a:ln>
                <a:solidFill>
                  <a:srgbClr val="333C42"/>
                </a:solidFill>
                <a:effectLst/>
                <a:uLnTx/>
                <a:uFillTx/>
                <a:latin typeface="Avenir Next LT Pro"/>
                <a:ea typeface="+mn-ea"/>
                <a:cs typeface="+mn-cs"/>
              </a:rPr>
              <a:t>E-Mail: </a:t>
            </a:r>
            <a:r>
              <a:rPr kumimoji="0" lang="en-US" sz="2400" b="0" i="0" u="none" strike="noStrike" kern="1200" cap="none" spc="0" normalizeH="0" baseline="0" noProof="0" dirty="0">
                <a:ln>
                  <a:noFill/>
                </a:ln>
                <a:solidFill>
                  <a:srgbClr val="333C42"/>
                </a:solidFill>
                <a:effectLst/>
                <a:uLnTx/>
                <a:uFillTx/>
                <a:latin typeface="Avenir Next LT Pro"/>
                <a:ea typeface="+mn-ea"/>
                <a:cs typeface="+mn-cs"/>
                <a:hlinkClick r:id="rId3"/>
              </a:rPr>
              <a:t>b2bteam@vwgroupsupply.com</a:t>
            </a:r>
            <a:endParaRPr kumimoji="0" lang="en-US" sz="2400" b="0" i="0" u="none" strike="noStrike" kern="1200" cap="none" spc="0" normalizeH="0" baseline="0" noProof="0" dirty="0">
              <a:ln>
                <a:noFill/>
              </a:ln>
              <a:solidFill>
                <a:srgbClr val="333C42"/>
              </a:solidFill>
              <a:effectLst/>
              <a:uLnTx/>
              <a:uFillTx/>
              <a:latin typeface="Avenir Next LT Pro"/>
              <a:ea typeface="+mn-ea"/>
              <a:cs typeface="+mn-cs"/>
            </a:endParaRPr>
          </a:p>
          <a:p>
            <a:pPr marL="1714500" lvl="3" indent="-342900">
              <a:buFont typeface="Wingdings" panose="05000000000000000000" pitchFamily="2" charset="2"/>
              <a:buChar char="Ø"/>
              <a:defRPr/>
            </a:pPr>
            <a:r>
              <a:rPr lang="en-US" sz="2400" dirty="0">
                <a:solidFill>
                  <a:srgbClr val="333C42"/>
                </a:solidFill>
                <a:latin typeface="Avenir Next LT Pro"/>
              </a:rPr>
              <a:t>Phone Number: +52 (222) 230-9386</a:t>
            </a:r>
          </a:p>
          <a:p>
            <a:pPr marL="1714500" lvl="3" indent="-342900">
              <a:buFont typeface="Wingdings" panose="05000000000000000000" pitchFamily="2" charset="2"/>
              <a:buChar char="Ø"/>
              <a:defRPr/>
            </a:pPr>
            <a:r>
              <a:rPr kumimoji="0" lang="en-US" sz="2400" b="0" i="0" u="none" strike="noStrike" kern="1200" cap="none" spc="0" normalizeH="0" baseline="0" noProof="0" dirty="0">
                <a:ln>
                  <a:noFill/>
                </a:ln>
                <a:solidFill>
                  <a:srgbClr val="333C42"/>
                </a:solidFill>
                <a:effectLst/>
                <a:uLnTx/>
                <a:uFillTx/>
                <a:latin typeface="Avenir Next LT Pro"/>
                <a:ea typeface="+mn-ea"/>
                <a:cs typeface="+mn-cs"/>
              </a:rPr>
              <a:t>US Phone (toll free): (833) 448-9748</a:t>
            </a: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333C42"/>
              </a:solidFill>
              <a:latin typeface="Avenir Next LT Pro"/>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333C42"/>
              </a:solidFill>
              <a:latin typeface="Avenir Next LT Pro"/>
            </a:endParaRPr>
          </a:p>
          <a:p>
            <a:pPr marL="1371600" marR="0" lvl="2"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333C42"/>
              </a:solidFill>
              <a:effectLst/>
              <a:uLnTx/>
              <a:uFillTx/>
              <a:latin typeface="Avenir Next LT Pro"/>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33C42"/>
              </a:solidFill>
              <a:effectLst/>
              <a:uLnTx/>
              <a:uFillTx/>
              <a:latin typeface="Avenir Next LT Pro"/>
              <a:ea typeface="+mn-ea"/>
              <a:cs typeface="+mn-cs"/>
            </a:endParaRPr>
          </a:p>
        </p:txBody>
      </p:sp>
    </p:spTree>
    <p:extLst>
      <p:ext uri="{BB962C8B-B14F-4D97-AF65-F5344CB8AC3E}">
        <p14:creationId xmlns:p14="http://schemas.microsoft.com/office/powerpoint/2010/main" val="821758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C794D-7815-146F-A504-81B2E1029FEB}"/>
              </a:ext>
            </a:extLst>
          </p:cNvPr>
          <p:cNvSpPr>
            <a:spLocks noGrp="1"/>
          </p:cNvSpPr>
          <p:nvPr>
            <p:ph type="title"/>
          </p:nvPr>
        </p:nvSpPr>
        <p:spPr/>
        <p:txBody>
          <a:bodyPr/>
          <a:lstStyle/>
          <a:p>
            <a:r>
              <a:rPr lang="en-US" b="0" dirty="0">
                <a:solidFill>
                  <a:schemeClr val="bg2"/>
                </a:solidFill>
              </a:rPr>
              <a:t>Table of</a:t>
            </a:r>
            <a:r>
              <a:rPr lang="en-US" dirty="0"/>
              <a:t> </a:t>
            </a:r>
            <a:r>
              <a:rPr lang="en-US" b="1" dirty="0">
                <a:solidFill>
                  <a:schemeClr val="tx2"/>
                </a:solidFill>
              </a:rPr>
              <a:t>Contents</a:t>
            </a:r>
          </a:p>
        </p:txBody>
      </p:sp>
      <p:sp>
        <p:nvSpPr>
          <p:cNvPr id="7" name="Text Placeholder 6">
            <a:extLst>
              <a:ext uri="{FF2B5EF4-FFF2-40B4-BE49-F238E27FC236}">
                <a16:creationId xmlns:a16="http://schemas.microsoft.com/office/drawing/2014/main" id="{755061BD-61F2-0598-59CF-6A119189ACE0}"/>
              </a:ext>
            </a:extLst>
          </p:cNvPr>
          <p:cNvSpPr>
            <a:spLocks noGrp="1"/>
          </p:cNvSpPr>
          <p:nvPr>
            <p:ph type="body" sz="quarter" idx="16"/>
          </p:nvPr>
        </p:nvSpPr>
        <p:spPr>
          <a:xfrm>
            <a:off x="2069789" y="2204168"/>
            <a:ext cx="3770838" cy="3652760"/>
          </a:xfrm>
        </p:spPr>
        <p:txBody>
          <a:bodyPr/>
          <a:lstStyle/>
          <a:p>
            <a:r>
              <a:rPr lang="en-US" dirty="0"/>
              <a:t>Acquire </a:t>
            </a:r>
            <a:r>
              <a:rPr lang="en-US" b="1" dirty="0"/>
              <a:t>DUNS Number </a:t>
            </a:r>
          </a:p>
          <a:p>
            <a:r>
              <a:rPr lang="en-US" dirty="0"/>
              <a:t>Register in </a:t>
            </a:r>
            <a:r>
              <a:rPr lang="en-US" b="1" dirty="0"/>
              <a:t>ONEKBP</a:t>
            </a:r>
          </a:p>
          <a:p>
            <a:r>
              <a:rPr lang="en-US" dirty="0">
                <a:latin typeface="+mj-lt"/>
              </a:rPr>
              <a:t>complete </a:t>
            </a:r>
            <a:r>
              <a:rPr lang="en-US" b="1" dirty="0">
                <a:latin typeface="+mj-lt"/>
              </a:rPr>
              <a:t>S-Rating Survey</a:t>
            </a:r>
          </a:p>
          <a:p>
            <a:endParaRPr lang="en-US" dirty="0">
              <a:latin typeface="+mj-lt"/>
            </a:endParaRPr>
          </a:p>
          <a:p>
            <a:endParaRPr lang="en-US" dirty="0">
              <a:latin typeface="+mj-lt"/>
            </a:endParaRPr>
          </a:p>
        </p:txBody>
      </p:sp>
      <p:sp>
        <p:nvSpPr>
          <p:cNvPr id="12" name="Chevron 10">
            <a:extLst>
              <a:ext uri="{FF2B5EF4-FFF2-40B4-BE49-F238E27FC236}">
                <a16:creationId xmlns:a16="http://schemas.microsoft.com/office/drawing/2014/main" id="{A39F35EA-F482-3DAE-E1B8-2D93D1E125EC}"/>
              </a:ext>
            </a:extLst>
          </p:cNvPr>
          <p:cNvSpPr/>
          <p:nvPr/>
        </p:nvSpPr>
        <p:spPr>
          <a:xfrm>
            <a:off x="-3219209" y="2986429"/>
            <a:ext cx="3178597" cy="442571"/>
          </a:xfrm>
          <a:prstGeom prst="rect">
            <a:avLst/>
          </a:prstGeom>
          <a:no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all" spc="300" normalizeH="0" baseline="0" noProof="0" dirty="0">
              <a:ln>
                <a:noFill/>
              </a:ln>
              <a:solidFill>
                <a:srgbClr val="6A7074"/>
              </a:solidFill>
              <a:effectLst/>
              <a:uLnTx/>
              <a:uFillTx/>
              <a:latin typeface="Avenir Next LT Pro"/>
              <a:ea typeface="+mn-ea"/>
              <a:cs typeface="+mn-cs"/>
            </a:endParaRPr>
          </a:p>
        </p:txBody>
      </p:sp>
      <p:sp>
        <p:nvSpPr>
          <p:cNvPr id="13" name="Rounded Rectangle 12">
            <a:extLst>
              <a:ext uri="{FF2B5EF4-FFF2-40B4-BE49-F238E27FC236}">
                <a16:creationId xmlns:a16="http://schemas.microsoft.com/office/drawing/2014/main" id="{D0DEF3EF-0664-C026-1D6A-D68046D8FFB8}"/>
              </a:ext>
            </a:extLst>
          </p:cNvPr>
          <p:cNvSpPr/>
          <p:nvPr/>
        </p:nvSpPr>
        <p:spPr>
          <a:xfrm rot="2700000">
            <a:off x="1443445" y="2398703"/>
            <a:ext cx="397530" cy="39753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4383"/>
              </a:solidFill>
              <a:effectLst/>
              <a:uLnTx/>
              <a:uFillTx/>
              <a:latin typeface="Avenir Next LT Pro"/>
              <a:ea typeface="+mn-ea"/>
              <a:cs typeface="+mn-cs"/>
            </a:endParaRPr>
          </a:p>
        </p:txBody>
      </p:sp>
      <p:sp>
        <p:nvSpPr>
          <p:cNvPr id="14" name="TextBox 13">
            <a:extLst>
              <a:ext uri="{FF2B5EF4-FFF2-40B4-BE49-F238E27FC236}">
                <a16:creationId xmlns:a16="http://schemas.microsoft.com/office/drawing/2014/main" id="{458F83DF-D13A-DC0A-70C2-5562C6E9091D}"/>
              </a:ext>
            </a:extLst>
          </p:cNvPr>
          <p:cNvSpPr txBox="1"/>
          <p:nvPr/>
        </p:nvSpPr>
        <p:spPr>
          <a:xfrm>
            <a:off x="1455300" y="2446346"/>
            <a:ext cx="37382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venir Next LT Pro"/>
                <a:ea typeface="+mn-ea"/>
                <a:cs typeface="+mn-cs"/>
              </a:rPr>
              <a:t>01</a:t>
            </a:r>
          </a:p>
        </p:txBody>
      </p:sp>
      <p:sp>
        <p:nvSpPr>
          <p:cNvPr id="15" name="Rounded Rectangle 14">
            <a:extLst>
              <a:ext uri="{FF2B5EF4-FFF2-40B4-BE49-F238E27FC236}">
                <a16:creationId xmlns:a16="http://schemas.microsoft.com/office/drawing/2014/main" id="{A2EA0693-7B46-F27A-EC6D-32EE4EA50445}"/>
              </a:ext>
            </a:extLst>
          </p:cNvPr>
          <p:cNvSpPr/>
          <p:nvPr/>
        </p:nvSpPr>
        <p:spPr>
          <a:xfrm rot="2700000">
            <a:off x="1443445" y="3116885"/>
            <a:ext cx="397530" cy="39753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4383"/>
              </a:solidFill>
              <a:effectLst/>
              <a:uLnTx/>
              <a:uFillTx/>
              <a:latin typeface="Avenir Next LT Pro"/>
              <a:ea typeface="+mn-ea"/>
              <a:cs typeface="+mn-cs"/>
            </a:endParaRPr>
          </a:p>
        </p:txBody>
      </p:sp>
      <p:sp>
        <p:nvSpPr>
          <p:cNvPr id="16" name="TextBox 15">
            <a:extLst>
              <a:ext uri="{FF2B5EF4-FFF2-40B4-BE49-F238E27FC236}">
                <a16:creationId xmlns:a16="http://schemas.microsoft.com/office/drawing/2014/main" id="{DA1A8EE7-2B74-4FA5-B895-3946DE9B9683}"/>
              </a:ext>
            </a:extLst>
          </p:cNvPr>
          <p:cNvSpPr txBox="1"/>
          <p:nvPr/>
        </p:nvSpPr>
        <p:spPr>
          <a:xfrm>
            <a:off x="1455300" y="3164528"/>
            <a:ext cx="37382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venir Next LT Pro"/>
                <a:ea typeface="+mn-ea"/>
                <a:cs typeface="+mn-cs"/>
              </a:rPr>
              <a:t>02</a:t>
            </a:r>
          </a:p>
        </p:txBody>
      </p:sp>
      <p:sp>
        <p:nvSpPr>
          <p:cNvPr id="17" name="Rounded Rectangle 16">
            <a:extLst>
              <a:ext uri="{FF2B5EF4-FFF2-40B4-BE49-F238E27FC236}">
                <a16:creationId xmlns:a16="http://schemas.microsoft.com/office/drawing/2014/main" id="{DA207D5E-2AF4-B912-B38D-BC9FA59218D7}"/>
              </a:ext>
            </a:extLst>
          </p:cNvPr>
          <p:cNvSpPr/>
          <p:nvPr/>
        </p:nvSpPr>
        <p:spPr>
          <a:xfrm rot="2700000">
            <a:off x="1443445" y="3833265"/>
            <a:ext cx="397530" cy="39753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D4383"/>
              </a:solidFill>
              <a:effectLst/>
              <a:uLnTx/>
              <a:uFillTx/>
              <a:latin typeface="Avenir Next LT Pro"/>
              <a:ea typeface="+mn-ea"/>
              <a:cs typeface="+mn-cs"/>
            </a:endParaRPr>
          </a:p>
        </p:txBody>
      </p:sp>
      <p:sp>
        <p:nvSpPr>
          <p:cNvPr id="18" name="TextBox 17">
            <a:extLst>
              <a:ext uri="{FF2B5EF4-FFF2-40B4-BE49-F238E27FC236}">
                <a16:creationId xmlns:a16="http://schemas.microsoft.com/office/drawing/2014/main" id="{C4DF3316-3501-431E-8B81-CDD8302C1695}"/>
              </a:ext>
            </a:extLst>
          </p:cNvPr>
          <p:cNvSpPr txBox="1"/>
          <p:nvPr/>
        </p:nvSpPr>
        <p:spPr>
          <a:xfrm>
            <a:off x="1455300" y="3880908"/>
            <a:ext cx="37382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venir Next LT Pro"/>
                <a:ea typeface="+mn-ea"/>
                <a:cs typeface="+mn-cs"/>
              </a:rPr>
              <a:t>03</a:t>
            </a:r>
          </a:p>
        </p:txBody>
      </p:sp>
      <p:grpSp>
        <p:nvGrpSpPr>
          <p:cNvPr id="19" name="Group 18">
            <a:extLst>
              <a:ext uri="{FF2B5EF4-FFF2-40B4-BE49-F238E27FC236}">
                <a16:creationId xmlns:a16="http://schemas.microsoft.com/office/drawing/2014/main" id="{11AA268F-B8F5-8869-AD7C-BE56BD50A38E}"/>
              </a:ext>
            </a:extLst>
          </p:cNvPr>
          <p:cNvGrpSpPr/>
          <p:nvPr/>
        </p:nvGrpSpPr>
        <p:grpSpPr>
          <a:xfrm>
            <a:off x="2065783" y="2944796"/>
            <a:ext cx="2498104" cy="730514"/>
            <a:chOff x="7418894" y="2369004"/>
            <a:chExt cx="2498104" cy="897720"/>
          </a:xfrm>
        </p:grpSpPr>
        <p:cxnSp>
          <p:nvCxnSpPr>
            <p:cNvPr id="20" name="Straight Connector 19">
              <a:extLst>
                <a:ext uri="{FF2B5EF4-FFF2-40B4-BE49-F238E27FC236}">
                  <a16:creationId xmlns:a16="http://schemas.microsoft.com/office/drawing/2014/main" id="{215EC678-72B1-7951-9F68-9355144C49B7}"/>
                </a:ext>
              </a:extLst>
            </p:cNvPr>
            <p:cNvCxnSpPr/>
            <p:nvPr/>
          </p:nvCxnSpPr>
          <p:spPr>
            <a:xfrm>
              <a:off x="7418894" y="2369004"/>
              <a:ext cx="2498104" cy="0"/>
            </a:xfrm>
            <a:prstGeom prst="line">
              <a:avLst/>
            </a:prstGeom>
            <a:noFill/>
            <a:ln w="9525">
              <a:solidFill>
                <a:schemeClr val="tx2"/>
              </a:solidFill>
              <a:tailEnd type="oval" w="sm" len="sm"/>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a:extLst>
                <a:ext uri="{FF2B5EF4-FFF2-40B4-BE49-F238E27FC236}">
                  <a16:creationId xmlns:a16="http://schemas.microsoft.com/office/drawing/2014/main" id="{B68F4CBC-1E1F-B0CE-B1D4-5C826EB0E1F3}"/>
                </a:ext>
              </a:extLst>
            </p:cNvPr>
            <p:cNvCxnSpPr/>
            <p:nvPr/>
          </p:nvCxnSpPr>
          <p:spPr>
            <a:xfrm>
              <a:off x="7418894" y="3266724"/>
              <a:ext cx="2498104" cy="0"/>
            </a:xfrm>
            <a:prstGeom prst="line">
              <a:avLst/>
            </a:prstGeom>
            <a:noFill/>
            <a:ln w="9525">
              <a:solidFill>
                <a:schemeClr val="tx2"/>
              </a:solidFill>
              <a:tailEnd type="oval" w="sm" len="sm"/>
            </a:ln>
          </p:spPr>
          <p:style>
            <a:lnRef idx="2">
              <a:schemeClr val="accent1">
                <a:shade val="50000"/>
              </a:schemeClr>
            </a:lnRef>
            <a:fillRef idx="1">
              <a:schemeClr val="accent1"/>
            </a:fillRef>
            <a:effectRef idx="0">
              <a:schemeClr val="accent1"/>
            </a:effectRef>
            <a:fontRef idx="minor">
              <a:schemeClr val="lt1"/>
            </a:fontRef>
          </p:style>
        </p:cxnSp>
      </p:grpSp>
      <p:pic>
        <p:nvPicPr>
          <p:cNvPr id="4" name="Picture Placeholder 3">
            <a:extLst>
              <a:ext uri="{FF2B5EF4-FFF2-40B4-BE49-F238E27FC236}">
                <a16:creationId xmlns:a16="http://schemas.microsoft.com/office/drawing/2014/main" id="{16D7BC19-72D0-DFCA-ED1C-0FE203E3DBA2}"/>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900" b="900"/>
          <a:stretch/>
        </p:blipFill>
        <p:spPr>
          <a:xfrm>
            <a:off x="5455642" y="0"/>
            <a:ext cx="6736358" cy="6858000"/>
          </a:xfrm>
        </p:spPr>
      </p:pic>
    </p:spTree>
    <p:extLst>
      <p:ext uri="{BB962C8B-B14F-4D97-AF65-F5344CB8AC3E}">
        <p14:creationId xmlns:p14="http://schemas.microsoft.com/office/powerpoint/2010/main" val="234428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6E693B54-ECFD-E433-0F2B-838CA7D4BBB2}"/>
              </a:ext>
            </a:extLst>
          </p:cNvPr>
          <p:cNvSpPr txBox="1">
            <a:spLocks/>
          </p:cNvSpPr>
          <p:nvPr/>
        </p:nvSpPr>
        <p:spPr>
          <a:xfrm>
            <a:off x="685800" y="681037"/>
            <a:ext cx="10820400" cy="426721"/>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62A2"/>
                </a:solidFill>
                <a:latin typeface="Avenir Next LT Pro"/>
              </a:rPr>
              <a:t>Registering in </a:t>
            </a:r>
            <a:r>
              <a:rPr lang="en-US" dirty="0" err="1">
                <a:solidFill>
                  <a:srgbClr val="0062A2"/>
                </a:solidFill>
                <a:latin typeface="Avenir Next LT Pro"/>
              </a:rPr>
              <a:t>OneKBP</a:t>
            </a:r>
            <a:endParaRPr kumimoji="0" lang="en-US" sz="3200" b="1" i="0" u="none" strike="noStrike" kern="1200" cap="none" spc="0" normalizeH="0" baseline="0" noProof="0" dirty="0">
              <a:ln>
                <a:noFill/>
              </a:ln>
              <a:solidFill>
                <a:srgbClr val="0062A2"/>
              </a:solidFill>
              <a:effectLst/>
              <a:uLnTx/>
              <a:uFillTx/>
              <a:latin typeface="Avenir Next LT Pro"/>
              <a:ea typeface="+mj-ea"/>
              <a:cs typeface="+mj-cs"/>
            </a:endParaRPr>
          </a:p>
        </p:txBody>
      </p:sp>
      <p:pic>
        <p:nvPicPr>
          <p:cNvPr id="7" name="Picture 6" descr="Logo&#10;&#10;Description automatically generated with low confidence">
            <a:extLst>
              <a:ext uri="{FF2B5EF4-FFF2-40B4-BE49-F238E27FC236}">
                <a16:creationId xmlns:a16="http://schemas.microsoft.com/office/drawing/2014/main" id="{C9054A51-CAA8-8A20-B561-AC07C635B1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030" y="6337311"/>
            <a:ext cx="2180872" cy="416471"/>
          </a:xfrm>
          <a:prstGeom prst="rect">
            <a:avLst/>
          </a:prstGeom>
        </p:spPr>
      </p:pic>
      <p:sp>
        <p:nvSpPr>
          <p:cNvPr id="8" name="TextBox 7">
            <a:extLst>
              <a:ext uri="{FF2B5EF4-FFF2-40B4-BE49-F238E27FC236}">
                <a16:creationId xmlns:a16="http://schemas.microsoft.com/office/drawing/2014/main" id="{1CDD75E6-F30E-97D5-E190-88145357A3F8}"/>
              </a:ext>
            </a:extLst>
          </p:cNvPr>
          <p:cNvSpPr txBox="1"/>
          <p:nvPr/>
        </p:nvSpPr>
        <p:spPr>
          <a:xfrm>
            <a:off x="685799" y="1395256"/>
            <a:ext cx="11330610" cy="765851"/>
          </a:xfrm>
          <a:prstGeom prst="rect">
            <a:avLst/>
          </a:prstGeom>
          <a:noFill/>
        </p:spPr>
        <p:txBody>
          <a:bodyPr wrap="square">
            <a:spAutoFit/>
          </a:bodyPr>
          <a:lstStyle/>
          <a:p>
            <a:pPr marL="7938" lvl="1">
              <a:lnSpc>
                <a:spcPct val="90000"/>
              </a:lnSpc>
              <a:spcBef>
                <a:spcPts val="500"/>
              </a:spcBef>
              <a:defRPr/>
            </a:pPr>
            <a:r>
              <a:rPr lang="en-US" sz="2400" b="1" u="sng" dirty="0">
                <a:solidFill>
                  <a:srgbClr val="6A7074"/>
                </a:solidFill>
                <a:latin typeface="Avenir Next LT Pro"/>
              </a:rPr>
              <a:t>STEP 5</a:t>
            </a:r>
            <a:r>
              <a:rPr lang="en-US" sz="2400" dirty="0">
                <a:solidFill>
                  <a:srgbClr val="6A7074"/>
                </a:solidFill>
                <a:latin typeface="Avenir Next LT Pro"/>
              </a:rPr>
              <a:t>: Filling out the Supplier Database</a:t>
            </a:r>
            <a:endParaRPr kumimoji="0" lang="en-US" sz="2000" i="0" u="none" strike="noStrike" kern="1200" cap="none" spc="0" normalizeH="0" baseline="0" noProof="0" dirty="0">
              <a:ln>
                <a:noFill/>
              </a:ln>
              <a:solidFill>
                <a:srgbClr val="6A7074"/>
              </a:solidFill>
              <a:effectLst/>
              <a:uLnTx/>
              <a:uFillTx/>
              <a:latin typeface="Avenir Next LT Pro"/>
              <a:ea typeface="+mn-ea"/>
              <a:cs typeface="+mn-cs"/>
            </a:endParaRPr>
          </a:p>
          <a:p>
            <a:pPr marL="7938" lvl="1">
              <a:lnSpc>
                <a:spcPct val="90000"/>
              </a:lnSpc>
              <a:spcBef>
                <a:spcPts val="500"/>
              </a:spcBef>
              <a:defRPr/>
            </a:pPr>
            <a:r>
              <a:rPr kumimoji="0" lang="en-US" sz="2000" i="0" u="none" strike="noStrike" kern="1200" cap="none" spc="0" normalizeH="0" baseline="0" noProof="0" dirty="0">
                <a:ln>
                  <a:noFill/>
                </a:ln>
                <a:effectLst/>
                <a:uLnTx/>
                <a:uFillTx/>
                <a:latin typeface="Avenir Next LT Pro"/>
                <a:ea typeface="+mn-ea"/>
                <a:cs typeface="+mn-cs"/>
              </a:rPr>
              <a:t> </a:t>
            </a:r>
          </a:p>
        </p:txBody>
      </p:sp>
      <p:pic>
        <p:nvPicPr>
          <p:cNvPr id="2" name="Picture 7" descr="Timeline&#10;&#10;Description automatically generated">
            <a:extLst>
              <a:ext uri="{FF2B5EF4-FFF2-40B4-BE49-F238E27FC236}">
                <a16:creationId xmlns:a16="http://schemas.microsoft.com/office/drawing/2014/main" id="{A439B089-BED2-08FC-EACE-797468E5A060}"/>
              </a:ext>
            </a:extLst>
          </p:cNvPr>
          <p:cNvPicPr>
            <a:picLocks noChangeAspect="1"/>
          </p:cNvPicPr>
          <p:nvPr/>
        </p:nvPicPr>
        <p:blipFill>
          <a:blip r:embed="rId3"/>
          <a:stretch>
            <a:fillRect/>
          </a:stretch>
        </p:blipFill>
        <p:spPr>
          <a:xfrm>
            <a:off x="838200" y="1908296"/>
            <a:ext cx="10515600" cy="3041407"/>
          </a:xfrm>
          <a:prstGeom prst="rect">
            <a:avLst/>
          </a:prstGeom>
        </p:spPr>
      </p:pic>
    </p:spTree>
    <p:extLst>
      <p:ext uri="{BB962C8B-B14F-4D97-AF65-F5344CB8AC3E}">
        <p14:creationId xmlns:p14="http://schemas.microsoft.com/office/powerpoint/2010/main" val="540648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6E693B54-ECFD-E433-0F2B-838CA7D4BBB2}"/>
              </a:ext>
            </a:extLst>
          </p:cNvPr>
          <p:cNvSpPr txBox="1">
            <a:spLocks/>
          </p:cNvSpPr>
          <p:nvPr/>
        </p:nvSpPr>
        <p:spPr>
          <a:xfrm>
            <a:off x="685800" y="681037"/>
            <a:ext cx="10820400" cy="426721"/>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62A2"/>
                </a:solidFill>
                <a:latin typeface="Avenir Next LT Pro"/>
              </a:rPr>
              <a:t>Registering in </a:t>
            </a:r>
            <a:r>
              <a:rPr lang="en-US" dirty="0" err="1">
                <a:solidFill>
                  <a:srgbClr val="0062A2"/>
                </a:solidFill>
                <a:latin typeface="Avenir Next LT Pro"/>
              </a:rPr>
              <a:t>OneKBP</a:t>
            </a:r>
            <a:endParaRPr kumimoji="0" lang="en-US" sz="3200" b="1" i="0" u="none" strike="noStrike" kern="1200" cap="none" spc="0" normalizeH="0" baseline="0" noProof="0" dirty="0">
              <a:ln>
                <a:noFill/>
              </a:ln>
              <a:solidFill>
                <a:srgbClr val="0062A2"/>
              </a:solidFill>
              <a:effectLst/>
              <a:uLnTx/>
              <a:uFillTx/>
              <a:latin typeface="Avenir Next LT Pro"/>
              <a:ea typeface="+mj-ea"/>
              <a:cs typeface="+mj-cs"/>
            </a:endParaRPr>
          </a:p>
        </p:txBody>
      </p:sp>
      <p:pic>
        <p:nvPicPr>
          <p:cNvPr id="7" name="Picture 6" descr="Logo&#10;&#10;Description automatically generated with low confidence">
            <a:extLst>
              <a:ext uri="{FF2B5EF4-FFF2-40B4-BE49-F238E27FC236}">
                <a16:creationId xmlns:a16="http://schemas.microsoft.com/office/drawing/2014/main" id="{C9054A51-CAA8-8A20-B561-AC07C635B1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030" y="6337311"/>
            <a:ext cx="2180872" cy="416471"/>
          </a:xfrm>
          <a:prstGeom prst="rect">
            <a:avLst/>
          </a:prstGeom>
        </p:spPr>
      </p:pic>
      <p:sp>
        <p:nvSpPr>
          <p:cNvPr id="8" name="TextBox 7">
            <a:extLst>
              <a:ext uri="{FF2B5EF4-FFF2-40B4-BE49-F238E27FC236}">
                <a16:creationId xmlns:a16="http://schemas.microsoft.com/office/drawing/2014/main" id="{1CDD75E6-F30E-97D5-E190-88145357A3F8}"/>
              </a:ext>
            </a:extLst>
          </p:cNvPr>
          <p:cNvSpPr txBox="1"/>
          <p:nvPr/>
        </p:nvSpPr>
        <p:spPr>
          <a:xfrm>
            <a:off x="685799" y="1395256"/>
            <a:ext cx="11330610" cy="765851"/>
          </a:xfrm>
          <a:prstGeom prst="rect">
            <a:avLst/>
          </a:prstGeom>
          <a:noFill/>
        </p:spPr>
        <p:txBody>
          <a:bodyPr wrap="square">
            <a:spAutoFit/>
          </a:bodyPr>
          <a:lstStyle/>
          <a:p>
            <a:pPr marL="7938" lvl="1">
              <a:lnSpc>
                <a:spcPct val="90000"/>
              </a:lnSpc>
              <a:spcBef>
                <a:spcPts val="500"/>
              </a:spcBef>
              <a:defRPr/>
            </a:pPr>
            <a:r>
              <a:rPr lang="en-US" sz="2400" dirty="0">
                <a:solidFill>
                  <a:srgbClr val="6A7074"/>
                </a:solidFill>
                <a:latin typeface="Avenir Next LT Pro"/>
              </a:rPr>
              <a:t>Complete all sections from the left menu</a:t>
            </a:r>
            <a:endParaRPr kumimoji="0" lang="en-US" sz="2000" i="0" u="none" strike="noStrike" kern="1200" cap="none" spc="0" normalizeH="0" baseline="0" noProof="0" dirty="0">
              <a:ln>
                <a:noFill/>
              </a:ln>
              <a:solidFill>
                <a:srgbClr val="6A7074"/>
              </a:solidFill>
              <a:effectLst/>
              <a:uLnTx/>
              <a:uFillTx/>
              <a:latin typeface="Avenir Next LT Pro"/>
              <a:ea typeface="+mn-ea"/>
              <a:cs typeface="+mn-cs"/>
            </a:endParaRPr>
          </a:p>
          <a:p>
            <a:pPr marL="7938" lvl="1">
              <a:lnSpc>
                <a:spcPct val="90000"/>
              </a:lnSpc>
              <a:spcBef>
                <a:spcPts val="500"/>
              </a:spcBef>
              <a:defRPr/>
            </a:pPr>
            <a:r>
              <a:rPr kumimoji="0" lang="en-US" sz="2000" i="0" u="none" strike="noStrike" kern="1200" cap="none" spc="0" normalizeH="0" baseline="0" noProof="0" dirty="0">
                <a:ln>
                  <a:noFill/>
                </a:ln>
                <a:effectLst/>
                <a:uLnTx/>
                <a:uFillTx/>
                <a:latin typeface="Avenir Next LT Pro"/>
                <a:ea typeface="+mn-ea"/>
                <a:cs typeface="+mn-cs"/>
              </a:rPr>
              <a:t> </a:t>
            </a:r>
          </a:p>
        </p:txBody>
      </p:sp>
      <p:pic>
        <p:nvPicPr>
          <p:cNvPr id="4" name="Picture 4" descr="Graphical user interface, text, letter&#10;&#10;Description automatically generated">
            <a:extLst>
              <a:ext uri="{FF2B5EF4-FFF2-40B4-BE49-F238E27FC236}">
                <a16:creationId xmlns:a16="http://schemas.microsoft.com/office/drawing/2014/main" id="{5287C41C-144C-4F70-B5B6-703CD2AA6812}"/>
              </a:ext>
            </a:extLst>
          </p:cNvPr>
          <p:cNvPicPr>
            <a:picLocks noChangeAspect="1"/>
          </p:cNvPicPr>
          <p:nvPr/>
        </p:nvPicPr>
        <p:blipFill>
          <a:blip r:embed="rId3"/>
          <a:stretch>
            <a:fillRect/>
          </a:stretch>
        </p:blipFill>
        <p:spPr>
          <a:xfrm>
            <a:off x="2212591" y="1825625"/>
            <a:ext cx="7766818" cy="4351338"/>
          </a:xfrm>
          <a:prstGeom prst="rect">
            <a:avLst/>
          </a:prstGeom>
        </p:spPr>
      </p:pic>
    </p:spTree>
    <p:extLst>
      <p:ext uri="{BB962C8B-B14F-4D97-AF65-F5344CB8AC3E}">
        <p14:creationId xmlns:p14="http://schemas.microsoft.com/office/powerpoint/2010/main" val="128412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6E693B54-ECFD-E433-0F2B-838CA7D4BBB2}"/>
              </a:ext>
            </a:extLst>
          </p:cNvPr>
          <p:cNvSpPr txBox="1">
            <a:spLocks/>
          </p:cNvSpPr>
          <p:nvPr/>
        </p:nvSpPr>
        <p:spPr>
          <a:xfrm>
            <a:off x="685800" y="681037"/>
            <a:ext cx="10820400" cy="426721"/>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62A2"/>
                </a:solidFill>
                <a:latin typeface="Avenir Next LT Pro"/>
              </a:rPr>
              <a:t>Registering in </a:t>
            </a:r>
            <a:r>
              <a:rPr lang="en-US" dirty="0" err="1">
                <a:solidFill>
                  <a:srgbClr val="0062A2"/>
                </a:solidFill>
                <a:latin typeface="Avenir Next LT Pro"/>
              </a:rPr>
              <a:t>OneKBP</a:t>
            </a:r>
            <a:endParaRPr kumimoji="0" lang="en-US" sz="3200" b="1" i="0" u="none" strike="noStrike" kern="1200" cap="none" spc="0" normalizeH="0" baseline="0" noProof="0" dirty="0">
              <a:ln>
                <a:noFill/>
              </a:ln>
              <a:solidFill>
                <a:srgbClr val="0062A2"/>
              </a:solidFill>
              <a:effectLst/>
              <a:uLnTx/>
              <a:uFillTx/>
              <a:latin typeface="Avenir Next LT Pro"/>
              <a:ea typeface="+mj-ea"/>
              <a:cs typeface="+mj-cs"/>
            </a:endParaRPr>
          </a:p>
        </p:txBody>
      </p:sp>
      <p:pic>
        <p:nvPicPr>
          <p:cNvPr id="7" name="Picture 6" descr="Logo&#10;&#10;Description automatically generated with low confidence">
            <a:extLst>
              <a:ext uri="{FF2B5EF4-FFF2-40B4-BE49-F238E27FC236}">
                <a16:creationId xmlns:a16="http://schemas.microsoft.com/office/drawing/2014/main" id="{C9054A51-CAA8-8A20-B561-AC07C635B1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030" y="6337311"/>
            <a:ext cx="2180872" cy="416471"/>
          </a:xfrm>
          <a:prstGeom prst="rect">
            <a:avLst/>
          </a:prstGeom>
        </p:spPr>
      </p:pic>
      <p:pic>
        <p:nvPicPr>
          <p:cNvPr id="2" name="Picture 4" descr="Text, timeline&#10;&#10;Description automatically generated">
            <a:extLst>
              <a:ext uri="{FF2B5EF4-FFF2-40B4-BE49-F238E27FC236}">
                <a16:creationId xmlns:a16="http://schemas.microsoft.com/office/drawing/2014/main" id="{3E246F12-4C7B-E47D-6108-A869056148E4}"/>
              </a:ext>
            </a:extLst>
          </p:cNvPr>
          <p:cNvPicPr>
            <a:picLocks noChangeAspect="1"/>
          </p:cNvPicPr>
          <p:nvPr/>
        </p:nvPicPr>
        <p:blipFill rotWithShape="1">
          <a:blip r:embed="rId3"/>
          <a:srcRect t="5229" r="21278"/>
          <a:stretch/>
        </p:blipFill>
        <p:spPr>
          <a:xfrm>
            <a:off x="705035" y="1717964"/>
            <a:ext cx="10638873" cy="4384956"/>
          </a:xfrm>
          <a:prstGeom prst="rect">
            <a:avLst/>
          </a:prstGeom>
        </p:spPr>
      </p:pic>
      <p:sp>
        <p:nvSpPr>
          <p:cNvPr id="8" name="TextBox 7">
            <a:extLst>
              <a:ext uri="{FF2B5EF4-FFF2-40B4-BE49-F238E27FC236}">
                <a16:creationId xmlns:a16="http://schemas.microsoft.com/office/drawing/2014/main" id="{1CDD75E6-F30E-97D5-E190-88145357A3F8}"/>
              </a:ext>
            </a:extLst>
          </p:cNvPr>
          <p:cNvSpPr txBox="1"/>
          <p:nvPr/>
        </p:nvSpPr>
        <p:spPr>
          <a:xfrm>
            <a:off x="685799" y="1395256"/>
            <a:ext cx="11330610" cy="765851"/>
          </a:xfrm>
          <a:prstGeom prst="rect">
            <a:avLst/>
          </a:prstGeom>
          <a:noFill/>
        </p:spPr>
        <p:txBody>
          <a:bodyPr wrap="square">
            <a:spAutoFit/>
          </a:bodyPr>
          <a:lstStyle/>
          <a:p>
            <a:pPr marL="7938" lvl="1">
              <a:lnSpc>
                <a:spcPct val="90000"/>
              </a:lnSpc>
              <a:spcBef>
                <a:spcPts val="500"/>
              </a:spcBef>
              <a:defRPr/>
            </a:pPr>
            <a:r>
              <a:rPr lang="en-US" sz="2400" b="1" u="sng" dirty="0">
                <a:solidFill>
                  <a:srgbClr val="6A7074"/>
                </a:solidFill>
                <a:latin typeface="Avenir Next LT Pro"/>
              </a:rPr>
              <a:t>STEP 6</a:t>
            </a:r>
            <a:r>
              <a:rPr lang="en-US" sz="2400" dirty="0">
                <a:solidFill>
                  <a:srgbClr val="6A7074"/>
                </a:solidFill>
                <a:latin typeface="Avenir Next LT Pro"/>
              </a:rPr>
              <a:t>: Create a Company Admin</a:t>
            </a:r>
            <a:endParaRPr kumimoji="0" lang="en-US" sz="2000" i="0" u="none" strike="noStrike" kern="1200" cap="none" spc="0" normalizeH="0" baseline="0" noProof="0" dirty="0">
              <a:ln>
                <a:noFill/>
              </a:ln>
              <a:solidFill>
                <a:srgbClr val="6A7074"/>
              </a:solidFill>
              <a:effectLst/>
              <a:uLnTx/>
              <a:uFillTx/>
              <a:latin typeface="Avenir Next LT Pro"/>
              <a:ea typeface="+mn-ea"/>
              <a:cs typeface="+mn-cs"/>
            </a:endParaRPr>
          </a:p>
          <a:p>
            <a:pPr marL="7938" lvl="1">
              <a:lnSpc>
                <a:spcPct val="90000"/>
              </a:lnSpc>
              <a:spcBef>
                <a:spcPts val="500"/>
              </a:spcBef>
              <a:defRPr/>
            </a:pPr>
            <a:r>
              <a:rPr kumimoji="0" lang="en-US" sz="2000" i="0" u="none" strike="noStrike" kern="1200" cap="none" spc="0" normalizeH="0" baseline="0" noProof="0" dirty="0">
                <a:ln>
                  <a:noFill/>
                </a:ln>
                <a:effectLst/>
                <a:uLnTx/>
                <a:uFillTx/>
                <a:latin typeface="Avenir Next LT Pro"/>
                <a:ea typeface="+mn-ea"/>
                <a:cs typeface="+mn-cs"/>
              </a:rPr>
              <a:t> </a:t>
            </a:r>
          </a:p>
        </p:txBody>
      </p:sp>
    </p:spTree>
    <p:extLst>
      <p:ext uri="{BB962C8B-B14F-4D97-AF65-F5344CB8AC3E}">
        <p14:creationId xmlns:p14="http://schemas.microsoft.com/office/powerpoint/2010/main" val="974623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6E693B54-ECFD-E433-0F2B-838CA7D4BBB2}"/>
              </a:ext>
            </a:extLst>
          </p:cNvPr>
          <p:cNvSpPr txBox="1">
            <a:spLocks/>
          </p:cNvSpPr>
          <p:nvPr/>
        </p:nvSpPr>
        <p:spPr>
          <a:xfrm>
            <a:off x="685800" y="681037"/>
            <a:ext cx="10820400" cy="426721"/>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62A2"/>
                </a:solidFill>
                <a:latin typeface="Avenir Next LT Pro"/>
              </a:rPr>
              <a:t>Registering in </a:t>
            </a:r>
            <a:r>
              <a:rPr lang="en-US" dirty="0" err="1">
                <a:solidFill>
                  <a:srgbClr val="0062A2"/>
                </a:solidFill>
                <a:latin typeface="Avenir Next LT Pro"/>
              </a:rPr>
              <a:t>OneKBP</a:t>
            </a:r>
            <a:endParaRPr kumimoji="0" lang="en-US" sz="3200" b="1" i="0" u="none" strike="noStrike" kern="1200" cap="none" spc="0" normalizeH="0" baseline="0" noProof="0" dirty="0">
              <a:ln>
                <a:noFill/>
              </a:ln>
              <a:solidFill>
                <a:srgbClr val="0062A2"/>
              </a:solidFill>
              <a:effectLst/>
              <a:uLnTx/>
              <a:uFillTx/>
              <a:latin typeface="Avenir Next LT Pro"/>
              <a:ea typeface="+mj-ea"/>
              <a:cs typeface="+mj-cs"/>
            </a:endParaRPr>
          </a:p>
        </p:txBody>
      </p:sp>
      <p:pic>
        <p:nvPicPr>
          <p:cNvPr id="7" name="Picture 6" descr="Logo&#10;&#10;Description automatically generated with low confidence">
            <a:extLst>
              <a:ext uri="{FF2B5EF4-FFF2-40B4-BE49-F238E27FC236}">
                <a16:creationId xmlns:a16="http://schemas.microsoft.com/office/drawing/2014/main" id="{C9054A51-CAA8-8A20-B561-AC07C635B1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030" y="6337311"/>
            <a:ext cx="2180872" cy="416471"/>
          </a:xfrm>
          <a:prstGeom prst="rect">
            <a:avLst/>
          </a:prstGeom>
        </p:spPr>
      </p:pic>
      <p:sp>
        <p:nvSpPr>
          <p:cNvPr id="8" name="TextBox 7">
            <a:extLst>
              <a:ext uri="{FF2B5EF4-FFF2-40B4-BE49-F238E27FC236}">
                <a16:creationId xmlns:a16="http://schemas.microsoft.com/office/drawing/2014/main" id="{1CDD75E6-F30E-97D5-E190-88145357A3F8}"/>
              </a:ext>
            </a:extLst>
          </p:cNvPr>
          <p:cNvSpPr txBox="1"/>
          <p:nvPr/>
        </p:nvSpPr>
        <p:spPr>
          <a:xfrm>
            <a:off x="685799" y="1395256"/>
            <a:ext cx="11330610" cy="765851"/>
          </a:xfrm>
          <a:prstGeom prst="rect">
            <a:avLst/>
          </a:prstGeom>
          <a:noFill/>
        </p:spPr>
        <p:txBody>
          <a:bodyPr wrap="square">
            <a:spAutoFit/>
          </a:bodyPr>
          <a:lstStyle/>
          <a:p>
            <a:pPr marL="7938" lvl="1">
              <a:lnSpc>
                <a:spcPct val="90000"/>
              </a:lnSpc>
              <a:spcBef>
                <a:spcPts val="500"/>
              </a:spcBef>
              <a:defRPr/>
            </a:pPr>
            <a:r>
              <a:rPr kumimoji="0" lang="en-US" sz="2400" i="0" strike="noStrike" kern="1200" cap="none" spc="0" normalizeH="0" baseline="0" noProof="0" dirty="0">
                <a:ln>
                  <a:noFill/>
                </a:ln>
                <a:solidFill>
                  <a:srgbClr val="6A7074"/>
                </a:solidFill>
                <a:effectLst/>
                <a:uLnTx/>
                <a:uFillTx/>
                <a:latin typeface="Avenir Next LT Pro"/>
                <a:ea typeface="+mn-ea"/>
                <a:cs typeface="+mn-cs"/>
              </a:rPr>
              <a:t>Registration complete </a:t>
            </a:r>
            <a:r>
              <a:rPr lang="en-US" sz="2000" b="0" i="0" dirty="0">
                <a:solidFill>
                  <a:srgbClr val="040C28"/>
                </a:solidFill>
                <a:effectLst/>
                <a:latin typeface="Google Sans"/>
              </a:rPr>
              <a:t>✓</a:t>
            </a:r>
            <a:endParaRPr kumimoji="0" lang="en-US" sz="2000" i="0" strike="noStrike" kern="1200" cap="none" spc="0" normalizeH="0" baseline="0" noProof="0" dirty="0">
              <a:ln>
                <a:noFill/>
              </a:ln>
              <a:solidFill>
                <a:srgbClr val="6A7074"/>
              </a:solidFill>
              <a:effectLst/>
              <a:uLnTx/>
              <a:uFillTx/>
              <a:latin typeface="Avenir Next LT Pro"/>
              <a:ea typeface="+mn-ea"/>
              <a:cs typeface="+mn-cs"/>
            </a:endParaRPr>
          </a:p>
          <a:p>
            <a:pPr marL="7938" lvl="1">
              <a:lnSpc>
                <a:spcPct val="90000"/>
              </a:lnSpc>
              <a:spcBef>
                <a:spcPts val="500"/>
              </a:spcBef>
              <a:defRPr/>
            </a:pPr>
            <a:r>
              <a:rPr kumimoji="0" lang="en-US" sz="2000" i="0" u="none" strike="noStrike" kern="1200" cap="none" spc="0" normalizeH="0" baseline="0" noProof="0" dirty="0">
                <a:ln>
                  <a:noFill/>
                </a:ln>
                <a:effectLst/>
                <a:uLnTx/>
                <a:uFillTx/>
                <a:latin typeface="Avenir Next LT Pro"/>
                <a:ea typeface="+mn-ea"/>
                <a:cs typeface="+mn-cs"/>
              </a:rPr>
              <a:t> </a:t>
            </a:r>
          </a:p>
        </p:txBody>
      </p:sp>
      <p:pic>
        <p:nvPicPr>
          <p:cNvPr id="4" name="Picture 4" descr="Timeline&#10;&#10;Description automatically generated">
            <a:extLst>
              <a:ext uri="{FF2B5EF4-FFF2-40B4-BE49-F238E27FC236}">
                <a16:creationId xmlns:a16="http://schemas.microsoft.com/office/drawing/2014/main" id="{443C0E3A-0FD6-4C8B-D3EB-619927C608AC}"/>
              </a:ext>
            </a:extLst>
          </p:cNvPr>
          <p:cNvPicPr>
            <a:picLocks noChangeAspect="1"/>
          </p:cNvPicPr>
          <p:nvPr/>
        </p:nvPicPr>
        <p:blipFill>
          <a:blip r:embed="rId3"/>
          <a:stretch>
            <a:fillRect/>
          </a:stretch>
        </p:blipFill>
        <p:spPr>
          <a:xfrm>
            <a:off x="685799" y="1946856"/>
            <a:ext cx="10515600" cy="3693240"/>
          </a:xfrm>
          <a:prstGeom prst="rect">
            <a:avLst/>
          </a:prstGeom>
        </p:spPr>
      </p:pic>
    </p:spTree>
    <p:extLst>
      <p:ext uri="{BB962C8B-B14F-4D97-AF65-F5344CB8AC3E}">
        <p14:creationId xmlns:p14="http://schemas.microsoft.com/office/powerpoint/2010/main" val="938194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04157E-C388-7C45-A71A-B3962E67FF48}"/>
              </a:ext>
            </a:extLst>
          </p:cNvPr>
          <p:cNvSpPr>
            <a:spLocks noGrp="1"/>
          </p:cNvSpPr>
          <p:nvPr>
            <p:ph type="title"/>
          </p:nvPr>
        </p:nvSpPr>
        <p:spPr>
          <a:xfrm>
            <a:off x="1470371" y="2762865"/>
            <a:ext cx="4292253" cy="3067663"/>
          </a:xfrm>
        </p:spPr>
        <p:txBody>
          <a:bodyPr/>
          <a:lstStyle/>
          <a:p>
            <a:r>
              <a:rPr lang="en-US" b="0" dirty="0">
                <a:solidFill>
                  <a:schemeClr val="bg2"/>
                </a:solidFill>
              </a:rPr>
              <a:t>Completing</a:t>
            </a:r>
            <a:br>
              <a:rPr lang="en-US" dirty="0"/>
            </a:br>
            <a:r>
              <a:rPr lang="en-US" dirty="0"/>
              <a:t>S-Rating Survey</a:t>
            </a:r>
            <a:endParaRPr lang="en-US" b="1" dirty="0">
              <a:solidFill>
                <a:schemeClr val="tx2"/>
              </a:solidFill>
            </a:endParaRPr>
          </a:p>
        </p:txBody>
      </p:sp>
      <p:grpSp>
        <p:nvGrpSpPr>
          <p:cNvPr id="26" name="Group 25">
            <a:extLst>
              <a:ext uri="{FF2B5EF4-FFF2-40B4-BE49-F238E27FC236}">
                <a16:creationId xmlns:a16="http://schemas.microsoft.com/office/drawing/2014/main" id="{5A232A04-B32E-EC4E-90F1-1673CC376701}"/>
              </a:ext>
            </a:extLst>
          </p:cNvPr>
          <p:cNvGrpSpPr/>
          <p:nvPr/>
        </p:nvGrpSpPr>
        <p:grpSpPr>
          <a:xfrm>
            <a:off x="1646582" y="1601885"/>
            <a:ext cx="850812" cy="850812"/>
            <a:chOff x="1253291" y="1724153"/>
            <a:chExt cx="397530" cy="397530"/>
          </a:xfrm>
        </p:grpSpPr>
        <p:sp>
          <p:nvSpPr>
            <p:cNvPr id="29" name="Rounded Rectangle 28">
              <a:extLst>
                <a:ext uri="{FF2B5EF4-FFF2-40B4-BE49-F238E27FC236}">
                  <a16:creationId xmlns:a16="http://schemas.microsoft.com/office/drawing/2014/main" id="{4F98A849-62A9-3A4D-9BCF-62106999DA56}"/>
                </a:ext>
              </a:extLst>
            </p:cNvPr>
            <p:cNvSpPr/>
            <p:nvPr/>
          </p:nvSpPr>
          <p:spPr>
            <a:xfrm rot="2700000">
              <a:off x="1253291" y="1724153"/>
              <a:ext cx="397530" cy="39753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0D4383"/>
                </a:solidFill>
                <a:effectLst/>
                <a:uLnTx/>
                <a:uFillTx/>
                <a:latin typeface="Avenir Next LT Pro"/>
                <a:ea typeface="+mn-ea"/>
                <a:cs typeface="+mn-cs"/>
              </a:endParaRPr>
            </a:p>
          </p:txBody>
        </p:sp>
        <p:sp>
          <p:nvSpPr>
            <p:cNvPr id="32" name="TextBox 31">
              <a:extLst>
                <a:ext uri="{FF2B5EF4-FFF2-40B4-BE49-F238E27FC236}">
                  <a16:creationId xmlns:a16="http://schemas.microsoft.com/office/drawing/2014/main" id="{7F4CC16A-A6C5-5C44-A705-C31B3CD8D2B3}"/>
                </a:ext>
              </a:extLst>
            </p:cNvPr>
            <p:cNvSpPr txBox="1"/>
            <p:nvPr/>
          </p:nvSpPr>
          <p:spPr>
            <a:xfrm>
              <a:off x="1297304" y="1771796"/>
              <a:ext cx="336442" cy="30198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venir Next LT Pro"/>
                  <a:ea typeface="+mn-ea"/>
                  <a:cs typeface="+mn-cs"/>
                </a:rPr>
                <a:t>03</a:t>
              </a:r>
            </a:p>
          </p:txBody>
        </p:sp>
      </p:grpSp>
      <p:pic>
        <p:nvPicPr>
          <p:cNvPr id="3" name="Picture Placeholder 2">
            <a:extLst>
              <a:ext uri="{FF2B5EF4-FFF2-40B4-BE49-F238E27FC236}">
                <a16:creationId xmlns:a16="http://schemas.microsoft.com/office/drawing/2014/main" id="{76DD5EE2-454B-0CBA-B17C-A6C26C98093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5443" r="25443"/>
          <a:stretch/>
        </p:blipFill>
        <p:spPr>
          <a:xfrm>
            <a:off x="5455642" y="0"/>
            <a:ext cx="6736358" cy="6858000"/>
          </a:xfrm>
        </p:spPr>
      </p:pic>
    </p:spTree>
    <p:extLst>
      <p:ext uri="{BB962C8B-B14F-4D97-AF65-F5344CB8AC3E}">
        <p14:creationId xmlns:p14="http://schemas.microsoft.com/office/powerpoint/2010/main" val="240714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6E693B54-ECFD-E433-0F2B-838CA7D4BBB2}"/>
              </a:ext>
            </a:extLst>
          </p:cNvPr>
          <p:cNvSpPr txBox="1">
            <a:spLocks/>
          </p:cNvSpPr>
          <p:nvPr/>
        </p:nvSpPr>
        <p:spPr>
          <a:xfrm>
            <a:off x="685800" y="681037"/>
            <a:ext cx="10820400" cy="426721"/>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62A2"/>
                </a:solidFill>
                <a:latin typeface="Avenir Next LT Pro"/>
              </a:rPr>
              <a:t>Completing S-Rating Survey</a:t>
            </a:r>
            <a:endParaRPr kumimoji="0" lang="en-US" sz="3200" b="1" i="0" u="none" strike="noStrike" kern="1200" cap="none" spc="0" normalizeH="0" baseline="0" noProof="0" dirty="0">
              <a:ln>
                <a:noFill/>
              </a:ln>
              <a:solidFill>
                <a:srgbClr val="0062A2"/>
              </a:solidFill>
              <a:effectLst/>
              <a:uLnTx/>
              <a:uFillTx/>
              <a:latin typeface="Avenir Next LT Pro"/>
              <a:ea typeface="+mj-ea"/>
              <a:cs typeface="+mj-cs"/>
            </a:endParaRPr>
          </a:p>
        </p:txBody>
      </p:sp>
      <p:pic>
        <p:nvPicPr>
          <p:cNvPr id="7" name="Picture 6" descr="Logo&#10;&#10;Description automatically generated with low confidence">
            <a:extLst>
              <a:ext uri="{FF2B5EF4-FFF2-40B4-BE49-F238E27FC236}">
                <a16:creationId xmlns:a16="http://schemas.microsoft.com/office/drawing/2014/main" id="{C9054A51-CAA8-8A20-B561-AC07C635B1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030" y="6337311"/>
            <a:ext cx="2180872" cy="416471"/>
          </a:xfrm>
          <a:prstGeom prst="rect">
            <a:avLst/>
          </a:prstGeom>
        </p:spPr>
      </p:pic>
      <p:pic>
        <p:nvPicPr>
          <p:cNvPr id="2" name="Imagen 1">
            <a:extLst>
              <a:ext uri="{FF2B5EF4-FFF2-40B4-BE49-F238E27FC236}">
                <a16:creationId xmlns:a16="http://schemas.microsoft.com/office/drawing/2014/main" id="{81BCB965-4DD8-B9BA-64FC-76BDC352C58F}"/>
              </a:ext>
            </a:extLst>
          </p:cNvPr>
          <p:cNvPicPr>
            <a:picLocks noChangeAspect="1"/>
          </p:cNvPicPr>
          <p:nvPr/>
        </p:nvPicPr>
        <p:blipFill>
          <a:blip r:embed="rId3"/>
          <a:stretch>
            <a:fillRect/>
          </a:stretch>
        </p:blipFill>
        <p:spPr>
          <a:xfrm>
            <a:off x="800100" y="1837415"/>
            <a:ext cx="10846154" cy="3927216"/>
          </a:xfrm>
          <a:prstGeom prst="rect">
            <a:avLst/>
          </a:prstGeom>
        </p:spPr>
      </p:pic>
      <p:sp>
        <p:nvSpPr>
          <p:cNvPr id="8" name="TextBox 7">
            <a:extLst>
              <a:ext uri="{FF2B5EF4-FFF2-40B4-BE49-F238E27FC236}">
                <a16:creationId xmlns:a16="http://schemas.microsoft.com/office/drawing/2014/main" id="{1CDD75E6-F30E-97D5-E190-88145357A3F8}"/>
              </a:ext>
            </a:extLst>
          </p:cNvPr>
          <p:cNvSpPr txBox="1"/>
          <p:nvPr/>
        </p:nvSpPr>
        <p:spPr>
          <a:xfrm>
            <a:off x="685799" y="1395256"/>
            <a:ext cx="11330610" cy="1162369"/>
          </a:xfrm>
          <a:prstGeom prst="rect">
            <a:avLst/>
          </a:prstGeom>
          <a:noFill/>
        </p:spPr>
        <p:txBody>
          <a:bodyPr wrap="square">
            <a:spAutoFit/>
          </a:bodyPr>
          <a:lstStyle/>
          <a:p>
            <a:pPr marL="7938" lvl="1">
              <a:lnSpc>
                <a:spcPct val="90000"/>
              </a:lnSpc>
              <a:spcBef>
                <a:spcPts val="500"/>
              </a:spcBef>
              <a:defRPr/>
            </a:pPr>
            <a:r>
              <a:rPr lang="en-US" sz="2400" dirty="0">
                <a:solidFill>
                  <a:srgbClr val="6A7074"/>
                </a:solidFill>
                <a:latin typeface="Avenir Next LT Pro"/>
              </a:rPr>
              <a:t>Go to: </a:t>
            </a:r>
            <a:r>
              <a:rPr lang="en-US" sz="2400" dirty="0">
                <a:solidFill>
                  <a:srgbClr val="6A7074"/>
                </a:solidFill>
                <a:latin typeface="Avenir Next LT Pro"/>
                <a:hlinkClick r:id="rId4"/>
              </a:rPr>
              <a:t>https://supplierassurance.com/</a:t>
            </a:r>
            <a:endParaRPr lang="en-US" sz="2400" dirty="0">
              <a:solidFill>
                <a:srgbClr val="6A7074"/>
              </a:solidFill>
              <a:latin typeface="Avenir Next LT Pro"/>
            </a:endParaRPr>
          </a:p>
          <a:p>
            <a:pPr marL="7938" lvl="1">
              <a:lnSpc>
                <a:spcPct val="90000"/>
              </a:lnSpc>
              <a:spcBef>
                <a:spcPts val="500"/>
              </a:spcBef>
              <a:defRPr/>
            </a:pPr>
            <a:r>
              <a:rPr lang="en-US" sz="2400" dirty="0">
                <a:solidFill>
                  <a:srgbClr val="6A7074"/>
                </a:solidFill>
                <a:latin typeface="Avenir Next LT Pro"/>
              </a:rPr>
              <a:t> </a:t>
            </a:r>
            <a:endParaRPr kumimoji="0" lang="en-US" sz="2000" i="0" strike="noStrike" kern="1200" cap="none" spc="0" normalizeH="0" baseline="0" noProof="0" dirty="0">
              <a:ln>
                <a:noFill/>
              </a:ln>
              <a:solidFill>
                <a:srgbClr val="6A7074"/>
              </a:solidFill>
              <a:effectLst/>
              <a:uLnTx/>
              <a:uFillTx/>
              <a:latin typeface="Avenir Next LT Pro"/>
              <a:ea typeface="+mn-ea"/>
              <a:cs typeface="+mn-cs"/>
            </a:endParaRPr>
          </a:p>
          <a:p>
            <a:pPr marL="7938" lvl="1">
              <a:lnSpc>
                <a:spcPct val="90000"/>
              </a:lnSpc>
              <a:spcBef>
                <a:spcPts val="500"/>
              </a:spcBef>
              <a:defRPr/>
            </a:pPr>
            <a:r>
              <a:rPr kumimoji="0" lang="en-US" sz="2000" i="0" u="none" strike="noStrike" kern="1200" cap="none" spc="0" normalizeH="0" baseline="0" noProof="0" dirty="0">
                <a:ln>
                  <a:noFill/>
                </a:ln>
                <a:effectLst/>
                <a:uLnTx/>
                <a:uFillTx/>
                <a:latin typeface="Avenir Next LT Pro"/>
                <a:ea typeface="+mn-ea"/>
                <a:cs typeface="+mn-cs"/>
              </a:rPr>
              <a:t> </a:t>
            </a:r>
          </a:p>
        </p:txBody>
      </p:sp>
      <p:sp>
        <p:nvSpPr>
          <p:cNvPr id="9" name="Rectangle 8">
            <a:extLst>
              <a:ext uri="{FF2B5EF4-FFF2-40B4-BE49-F238E27FC236}">
                <a16:creationId xmlns:a16="http://schemas.microsoft.com/office/drawing/2014/main" id="{D9D799F8-038D-887A-D54A-744D020442F6}"/>
              </a:ext>
            </a:extLst>
          </p:cNvPr>
          <p:cNvSpPr/>
          <p:nvPr/>
        </p:nvSpPr>
        <p:spPr>
          <a:xfrm>
            <a:off x="9969853" y="2345512"/>
            <a:ext cx="1790700" cy="571500"/>
          </a:xfrm>
          <a:prstGeom prst="rect">
            <a:avLst/>
          </a:prstGeom>
          <a:solidFill>
            <a:srgbClr val="A21E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Register</a:t>
            </a:r>
          </a:p>
        </p:txBody>
      </p:sp>
      <p:sp>
        <p:nvSpPr>
          <p:cNvPr id="12" name="Rectangle 95">
            <a:extLst>
              <a:ext uri="{FF2B5EF4-FFF2-40B4-BE49-F238E27FC236}">
                <a16:creationId xmlns:a16="http://schemas.microsoft.com/office/drawing/2014/main" id="{B89C8CAA-2A0A-0B56-53E0-47B0D70B676D}"/>
              </a:ext>
            </a:extLst>
          </p:cNvPr>
          <p:cNvSpPr/>
          <p:nvPr/>
        </p:nvSpPr>
        <p:spPr>
          <a:xfrm rot="10800000" flipH="1">
            <a:off x="9664024" y="2140786"/>
            <a:ext cx="405205" cy="490476"/>
          </a:xfrm>
          <a:custGeom>
            <a:avLst/>
            <a:gdLst>
              <a:gd name="connsiteX0" fmla="*/ 0 w 1069235"/>
              <a:gd name="connsiteY0" fmla="*/ 0 h 678231"/>
              <a:gd name="connsiteX1" fmla="*/ 1069235 w 1069235"/>
              <a:gd name="connsiteY1" fmla="*/ 0 h 678231"/>
              <a:gd name="connsiteX2" fmla="*/ 1069235 w 1069235"/>
              <a:gd name="connsiteY2" fmla="*/ 678231 h 678231"/>
              <a:gd name="connsiteX3" fmla="*/ 0 w 1069235"/>
              <a:gd name="connsiteY3" fmla="*/ 678231 h 678231"/>
              <a:gd name="connsiteX4" fmla="*/ 0 w 1069235"/>
              <a:gd name="connsiteY4" fmla="*/ 0 h 678231"/>
              <a:gd name="connsiteX0" fmla="*/ 0 w 1069235"/>
              <a:gd name="connsiteY0" fmla="*/ 0 h 678231"/>
              <a:gd name="connsiteX1" fmla="*/ 1069235 w 1069235"/>
              <a:gd name="connsiteY1" fmla="*/ 0 h 678231"/>
              <a:gd name="connsiteX2" fmla="*/ 1059735 w 1069235"/>
              <a:gd name="connsiteY2" fmla="*/ 266448 h 678231"/>
              <a:gd name="connsiteX3" fmla="*/ 1069235 w 1069235"/>
              <a:gd name="connsiteY3" fmla="*/ 678231 h 678231"/>
              <a:gd name="connsiteX4" fmla="*/ 0 w 1069235"/>
              <a:gd name="connsiteY4" fmla="*/ 678231 h 678231"/>
              <a:gd name="connsiteX5" fmla="*/ 0 w 1069235"/>
              <a:gd name="connsiteY5" fmla="*/ 0 h 678231"/>
              <a:gd name="connsiteX0" fmla="*/ 1059735 w 1151175"/>
              <a:gd name="connsiteY0" fmla="*/ 266448 h 678231"/>
              <a:gd name="connsiteX1" fmla="*/ 1069235 w 1151175"/>
              <a:gd name="connsiteY1" fmla="*/ 678231 h 678231"/>
              <a:gd name="connsiteX2" fmla="*/ 0 w 1151175"/>
              <a:gd name="connsiteY2" fmla="*/ 678231 h 678231"/>
              <a:gd name="connsiteX3" fmla="*/ 0 w 1151175"/>
              <a:gd name="connsiteY3" fmla="*/ 0 h 678231"/>
              <a:gd name="connsiteX4" fmla="*/ 1069235 w 1151175"/>
              <a:gd name="connsiteY4" fmla="*/ 0 h 678231"/>
              <a:gd name="connsiteX5" fmla="*/ 1151175 w 1151175"/>
              <a:gd name="connsiteY5" fmla="*/ 357888 h 678231"/>
              <a:gd name="connsiteX0" fmla="*/ 1059735 w 1069235"/>
              <a:gd name="connsiteY0" fmla="*/ 266448 h 678231"/>
              <a:gd name="connsiteX1" fmla="*/ 1069235 w 1069235"/>
              <a:gd name="connsiteY1" fmla="*/ 678231 h 678231"/>
              <a:gd name="connsiteX2" fmla="*/ 0 w 1069235"/>
              <a:gd name="connsiteY2" fmla="*/ 678231 h 678231"/>
              <a:gd name="connsiteX3" fmla="*/ 0 w 1069235"/>
              <a:gd name="connsiteY3" fmla="*/ 0 h 678231"/>
              <a:gd name="connsiteX4" fmla="*/ 1069235 w 1069235"/>
              <a:gd name="connsiteY4" fmla="*/ 0 h 678231"/>
              <a:gd name="connsiteX0" fmla="*/ 1069235 w 1069235"/>
              <a:gd name="connsiteY0" fmla="*/ 678231 h 678231"/>
              <a:gd name="connsiteX1" fmla="*/ 0 w 1069235"/>
              <a:gd name="connsiteY1" fmla="*/ 678231 h 678231"/>
              <a:gd name="connsiteX2" fmla="*/ 0 w 1069235"/>
              <a:gd name="connsiteY2" fmla="*/ 0 h 678231"/>
              <a:gd name="connsiteX3" fmla="*/ 1069235 w 1069235"/>
              <a:gd name="connsiteY3" fmla="*/ 0 h 678231"/>
              <a:gd name="connsiteX0" fmla="*/ 0 w 1069235"/>
              <a:gd name="connsiteY0" fmla="*/ 678231 h 678231"/>
              <a:gd name="connsiteX1" fmla="*/ 0 w 1069235"/>
              <a:gd name="connsiteY1" fmla="*/ 0 h 678231"/>
              <a:gd name="connsiteX2" fmla="*/ 1069235 w 1069235"/>
              <a:gd name="connsiteY2" fmla="*/ 0 h 678231"/>
            </a:gdLst>
            <a:ahLst/>
            <a:cxnLst>
              <a:cxn ang="0">
                <a:pos x="connsiteX0" y="connsiteY0"/>
              </a:cxn>
              <a:cxn ang="0">
                <a:pos x="connsiteX1" y="connsiteY1"/>
              </a:cxn>
              <a:cxn ang="0">
                <a:pos x="connsiteX2" y="connsiteY2"/>
              </a:cxn>
            </a:cxnLst>
            <a:rect l="l" t="t" r="r" b="b"/>
            <a:pathLst>
              <a:path w="1069235" h="678231">
                <a:moveTo>
                  <a:pt x="0" y="678231"/>
                </a:moveTo>
                <a:lnTo>
                  <a:pt x="0" y="0"/>
                </a:lnTo>
                <a:lnTo>
                  <a:pt x="1069235" y="0"/>
                </a:lnTo>
              </a:path>
            </a:pathLst>
          </a:custGeom>
          <a:noFill/>
          <a:ln w="19050">
            <a:solidFill>
              <a:srgbClr val="A21E4D"/>
            </a:solidFill>
            <a:tailEnd type="triangle"/>
          </a:ln>
        </p:spPr>
        <p:style>
          <a:lnRef idx="1">
            <a:schemeClr val="accent1"/>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267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6E693B54-ECFD-E433-0F2B-838CA7D4BBB2}"/>
              </a:ext>
            </a:extLst>
          </p:cNvPr>
          <p:cNvSpPr txBox="1">
            <a:spLocks/>
          </p:cNvSpPr>
          <p:nvPr/>
        </p:nvSpPr>
        <p:spPr>
          <a:xfrm>
            <a:off x="685800" y="681037"/>
            <a:ext cx="10820400" cy="426721"/>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62A2"/>
                </a:solidFill>
                <a:latin typeface="Avenir Next LT Pro"/>
              </a:rPr>
              <a:t>Completing S-Rating Survey</a:t>
            </a:r>
            <a:endParaRPr kumimoji="0" lang="en-US" sz="3200" b="1" i="0" u="none" strike="noStrike" kern="1200" cap="none" spc="0" normalizeH="0" baseline="0" noProof="0" dirty="0">
              <a:ln>
                <a:noFill/>
              </a:ln>
              <a:solidFill>
                <a:srgbClr val="0062A2"/>
              </a:solidFill>
              <a:effectLst/>
              <a:uLnTx/>
              <a:uFillTx/>
              <a:latin typeface="Avenir Next LT Pro"/>
              <a:ea typeface="+mj-ea"/>
              <a:cs typeface="+mj-cs"/>
            </a:endParaRPr>
          </a:p>
        </p:txBody>
      </p:sp>
      <p:pic>
        <p:nvPicPr>
          <p:cNvPr id="7" name="Picture 6" descr="Logo&#10;&#10;Description automatically generated with low confidence">
            <a:extLst>
              <a:ext uri="{FF2B5EF4-FFF2-40B4-BE49-F238E27FC236}">
                <a16:creationId xmlns:a16="http://schemas.microsoft.com/office/drawing/2014/main" id="{C9054A51-CAA8-8A20-B561-AC07C635B1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030" y="6337311"/>
            <a:ext cx="2180872" cy="416471"/>
          </a:xfrm>
          <a:prstGeom prst="rect">
            <a:avLst/>
          </a:prstGeom>
        </p:spPr>
      </p:pic>
      <p:sp>
        <p:nvSpPr>
          <p:cNvPr id="8" name="TextBox 7">
            <a:extLst>
              <a:ext uri="{FF2B5EF4-FFF2-40B4-BE49-F238E27FC236}">
                <a16:creationId xmlns:a16="http://schemas.microsoft.com/office/drawing/2014/main" id="{1CDD75E6-F30E-97D5-E190-88145357A3F8}"/>
              </a:ext>
            </a:extLst>
          </p:cNvPr>
          <p:cNvSpPr txBox="1"/>
          <p:nvPr/>
        </p:nvSpPr>
        <p:spPr>
          <a:xfrm>
            <a:off x="685799" y="1395256"/>
            <a:ext cx="11330610" cy="1162369"/>
          </a:xfrm>
          <a:prstGeom prst="rect">
            <a:avLst/>
          </a:prstGeom>
          <a:noFill/>
        </p:spPr>
        <p:txBody>
          <a:bodyPr wrap="square">
            <a:spAutoFit/>
          </a:bodyPr>
          <a:lstStyle/>
          <a:p>
            <a:pPr marL="7938" lvl="1">
              <a:lnSpc>
                <a:spcPct val="90000"/>
              </a:lnSpc>
              <a:spcBef>
                <a:spcPts val="500"/>
              </a:spcBef>
              <a:defRPr/>
            </a:pPr>
            <a:r>
              <a:rPr lang="en-US" sz="2400" dirty="0">
                <a:solidFill>
                  <a:srgbClr val="6A7074"/>
                </a:solidFill>
                <a:latin typeface="Avenir Next LT Pro"/>
              </a:rPr>
              <a:t>Register using your DUNS</a:t>
            </a:r>
          </a:p>
          <a:p>
            <a:pPr marL="7938" lvl="1">
              <a:lnSpc>
                <a:spcPct val="90000"/>
              </a:lnSpc>
              <a:spcBef>
                <a:spcPts val="500"/>
              </a:spcBef>
              <a:defRPr/>
            </a:pPr>
            <a:r>
              <a:rPr lang="en-US" sz="2400" dirty="0">
                <a:solidFill>
                  <a:srgbClr val="6A7074"/>
                </a:solidFill>
                <a:latin typeface="Avenir Next LT Pro"/>
              </a:rPr>
              <a:t> </a:t>
            </a:r>
            <a:endParaRPr kumimoji="0" lang="en-US" sz="2000" i="0" strike="noStrike" kern="1200" cap="none" spc="0" normalizeH="0" baseline="0" noProof="0" dirty="0">
              <a:ln>
                <a:noFill/>
              </a:ln>
              <a:solidFill>
                <a:srgbClr val="6A7074"/>
              </a:solidFill>
              <a:effectLst/>
              <a:uLnTx/>
              <a:uFillTx/>
              <a:latin typeface="Avenir Next LT Pro"/>
              <a:ea typeface="+mn-ea"/>
              <a:cs typeface="+mn-cs"/>
            </a:endParaRPr>
          </a:p>
          <a:p>
            <a:pPr marL="7938" lvl="1">
              <a:lnSpc>
                <a:spcPct val="90000"/>
              </a:lnSpc>
              <a:spcBef>
                <a:spcPts val="500"/>
              </a:spcBef>
              <a:defRPr/>
            </a:pPr>
            <a:r>
              <a:rPr kumimoji="0" lang="en-US" sz="2000" i="0" u="none" strike="noStrike" kern="1200" cap="none" spc="0" normalizeH="0" baseline="0" noProof="0" dirty="0">
                <a:ln>
                  <a:noFill/>
                </a:ln>
                <a:effectLst/>
                <a:uLnTx/>
                <a:uFillTx/>
                <a:latin typeface="Avenir Next LT Pro"/>
                <a:ea typeface="+mn-ea"/>
                <a:cs typeface="+mn-cs"/>
              </a:rPr>
              <a:t> </a:t>
            </a:r>
          </a:p>
        </p:txBody>
      </p:sp>
      <p:pic>
        <p:nvPicPr>
          <p:cNvPr id="4" name="Imagen 2">
            <a:extLst>
              <a:ext uri="{FF2B5EF4-FFF2-40B4-BE49-F238E27FC236}">
                <a16:creationId xmlns:a16="http://schemas.microsoft.com/office/drawing/2014/main" id="{80C7BED4-5ACB-49C9-3940-BEEC2D765A2A}"/>
              </a:ext>
            </a:extLst>
          </p:cNvPr>
          <p:cNvPicPr>
            <a:picLocks noChangeAspect="1"/>
          </p:cNvPicPr>
          <p:nvPr/>
        </p:nvPicPr>
        <p:blipFill>
          <a:blip r:embed="rId3"/>
          <a:stretch>
            <a:fillRect/>
          </a:stretch>
        </p:blipFill>
        <p:spPr>
          <a:xfrm>
            <a:off x="2377781" y="2039783"/>
            <a:ext cx="7400925" cy="3914775"/>
          </a:xfrm>
          <a:prstGeom prst="rect">
            <a:avLst/>
          </a:prstGeom>
        </p:spPr>
      </p:pic>
    </p:spTree>
    <p:extLst>
      <p:ext uri="{BB962C8B-B14F-4D97-AF65-F5344CB8AC3E}">
        <p14:creationId xmlns:p14="http://schemas.microsoft.com/office/powerpoint/2010/main" val="2564036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6E693B54-ECFD-E433-0F2B-838CA7D4BBB2}"/>
              </a:ext>
            </a:extLst>
          </p:cNvPr>
          <p:cNvSpPr txBox="1">
            <a:spLocks/>
          </p:cNvSpPr>
          <p:nvPr/>
        </p:nvSpPr>
        <p:spPr>
          <a:xfrm>
            <a:off x="685800" y="681037"/>
            <a:ext cx="10820400" cy="426721"/>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62A2"/>
                </a:solidFill>
                <a:latin typeface="Avenir Next LT Pro"/>
              </a:rPr>
              <a:t>Completing S-Rating Survey</a:t>
            </a:r>
            <a:endParaRPr kumimoji="0" lang="en-US" sz="3200" b="1" i="0" u="none" strike="noStrike" kern="1200" cap="none" spc="0" normalizeH="0" baseline="0" noProof="0" dirty="0">
              <a:ln>
                <a:noFill/>
              </a:ln>
              <a:solidFill>
                <a:srgbClr val="0062A2"/>
              </a:solidFill>
              <a:effectLst/>
              <a:uLnTx/>
              <a:uFillTx/>
              <a:latin typeface="Avenir Next LT Pro"/>
              <a:ea typeface="+mj-ea"/>
              <a:cs typeface="+mj-cs"/>
            </a:endParaRPr>
          </a:p>
        </p:txBody>
      </p:sp>
      <p:pic>
        <p:nvPicPr>
          <p:cNvPr id="7" name="Picture 6" descr="Logo&#10;&#10;Description automatically generated with low confidence">
            <a:extLst>
              <a:ext uri="{FF2B5EF4-FFF2-40B4-BE49-F238E27FC236}">
                <a16:creationId xmlns:a16="http://schemas.microsoft.com/office/drawing/2014/main" id="{C9054A51-CAA8-8A20-B561-AC07C635B1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030" y="6337311"/>
            <a:ext cx="2180872" cy="416471"/>
          </a:xfrm>
          <a:prstGeom prst="rect">
            <a:avLst/>
          </a:prstGeom>
        </p:spPr>
      </p:pic>
      <p:sp>
        <p:nvSpPr>
          <p:cNvPr id="8" name="TextBox 7">
            <a:extLst>
              <a:ext uri="{FF2B5EF4-FFF2-40B4-BE49-F238E27FC236}">
                <a16:creationId xmlns:a16="http://schemas.microsoft.com/office/drawing/2014/main" id="{1CDD75E6-F30E-97D5-E190-88145357A3F8}"/>
              </a:ext>
            </a:extLst>
          </p:cNvPr>
          <p:cNvSpPr txBox="1"/>
          <p:nvPr/>
        </p:nvSpPr>
        <p:spPr>
          <a:xfrm>
            <a:off x="685799" y="1395256"/>
            <a:ext cx="11330610" cy="1162369"/>
          </a:xfrm>
          <a:prstGeom prst="rect">
            <a:avLst/>
          </a:prstGeom>
          <a:noFill/>
        </p:spPr>
        <p:txBody>
          <a:bodyPr wrap="square">
            <a:spAutoFit/>
          </a:bodyPr>
          <a:lstStyle/>
          <a:p>
            <a:pPr marL="7938" lvl="1">
              <a:lnSpc>
                <a:spcPct val="90000"/>
              </a:lnSpc>
              <a:spcBef>
                <a:spcPts val="500"/>
              </a:spcBef>
              <a:defRPr/>
            </a:pPr>
            <a:r>
              <a:rPr lang="en-US" sz="2400" dirty="0">
                <a:solidFill>
                  <a:srgbClr val="6A7074"/>
                </a:solidFill>
                <a:latin typeface="Avenir Next LT Pro"/>
              </a:rPr>
              <a:t>Complete Registration</a:t>
            </a:r>
          </a:p>
          <a:p>
            <a:pPr marL="7938" lvl="1">
              <a:lnSpc>
                <a:spcPct val="90000"/>
              </a:lnSpc>
              <a:spcBef>
                <a:spcPts val="500"/>
              </a:spcBef>
              <a:defRPr/>
            </a:pPr>
            <a:r>
              <a:rPr lang="en-US" sz="2400" dirty="0">
                <a:solidFill>
                  <a:srgbClr val="6A7074"/>
                </a:solidFill>
                <a:latin typeface="Avenir Next LT Pro"/>
              </a:rPr>
              <a:t> </a:t>
            </a:r>
            <a:endParaRPr kumimoji="0" lang="en-US" sz="2000" i="0" strike="noStrike" kern="1200" cap="none" spc="0" normalizeH="0" baseline="0" noProof="0" dirty="0">
              <a:ln>
                <a:noFill/>
              </a:ln>
              <a:solidFill>
                <a:srgbClr val="6A7074"/>
              </a:solidFill>
              <a:effectLst/>
              <a:uLnTx/>
              <a:uFillTx/>
              <a:latin typeface="Avenir Next LT Pro"/>
              <a:ea typeface="+mn-ea"/>
              <a:cs typeface="+mn-cs"/>
            </a:endParaRPr>
          </a:p>
          <a:p>
            <a:pPr marL="7938" lvl="1">
              <a:lnSpc>
                <a:spcPct val="90000"/>
              </a:lnSpc>
              <a:spcBef>
                <a:spcPts val="500"/>
              </a:spcBef>
              <a:defRPr/>
            </a:pPr>
            <a:r>
              <a:rPr kumimoji="0" lang="en-US" sz="2000" i="0" u="none" strike="noStrike" kern="1200" cap="none" spc="0" normalizeH="0" baseline="0" noProof="0" dirty="0">
                <a:ln>
                  <a:noFill/>
                </a:ln>
                <a:effectLst/>
                <a:uLnTx/>
                <a:uFillTx/>
                <a:latin typeface="Avenir Next LT Pro"/>
                <a:ea typeface="+mn-ea"/>
                <a:cs typeface="+mn-cs"/>
              </a:rPr>
              <a:t> </a:t>
            </a:r>
          </a:p>
        </p:txBody>
      </p:sp>
      <p:pic>
        <p:nvPicPr>
          <p:cNvPr id="4" name="Imagen 1">
            <a:extLst>
              <a:ext uri="{FF2B5EF4-FFF2-40B4-BE49-F238E27FC236}">
                <a16:creationId xmlns:a16="http://schemas.microsoft.com/office/drawing/2014/main" id="{1AD30D7E-C2C5-10F4-8BC1-2A5263A2C7D6}"/>
              </a:ext>
            </a:extLst>
          </p:cNvPr>
          <p:cNvPicPr>
            <a:picLocks noChangeAspect="1"/>
          </p:cNvPicPr>
          <p:nvPr/>
        </p:nvPicPr>
        <p:blipFill>
          <a:blip r:embed="rId3"/>
          <a:stretch>
            <a:fillRect/>
          </a:stretch>
        </p:blipFill>
        <p:spPr>
          <a:xfrm>
            <a:off x="3125910" y="1884793"/>
            <a:ext cx="5762625" cy="4295775"/>
          </a:xfrm>
          <a:prstGeom prst="rect">
            <a:avLst/>
          </a:prstGeom>
        </p:spPr>
      </p:pic>
    </p:spTree>
    <p:extLst>
      <p:ext uri="{BB962C8B-B14F-4D97-AF65-F5344CB8AC3E}">
        <p14:creationId xmlns:p14="http://schemas.microsoft.com/office/powerpoint/2010/main" val="1172933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6E693B54-ECFD-E433-0F2B-838CA7D4BBB2}"/>
              </a:ext>
            </a:extLst>
          </p:cNvPr>
          <p:cNvSpPr txBox="1">
            <a:spLocks/>
          </p:cNvSpPr>
          <p:nvPr/>
        </p:nvSpPr>
        <p:spPr>
          <a:xfrm>
            <a:off x="685800" y="681037"/>
            <a:ext cx="10820400" cy="426721"/>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62A2"/>
                </a:solidFill>
                <a:latin typeface="Avenir Next LT Pro"/>
              </a:rPr>
              <a:t>Completing S-Rating Survey</a:t>
            </a:r>
            <a:endParaRPr kumimoji="0" lang="en-US" sz="3200" b="1" i="0" u="none" strike="noStrike" kern="1200" cap="none" spc="0" normalizeH="0" baseline="0" noProof="0" dirty="0">
              <a:ln>
                <a:noFill/>
              </a:ln>
              <a:solidFill>
                <a:srgbClr val="0062A2"/>
              </a:solidFill>
              <a:effectLst/>
              <a:uLnTx/>
              <a:uFillTx/>
              <a:latin typeface="Avenir Next LT Pro"/>
              <a:ea typeface="+mj-ea"/>
              <a:cs typeface="+mj-cs"/>
            </a:endParaRPr>
          </a:p>
        </p:txBody>
      </p:sp>
      <p:pic>
        <p:nvPicPr>
          <p:cNvPr id="7" name="Picture 6" descr="Logo&#10;&#10;Description automatically generated with low confidence">
            <a:extLst>
              <a:ext uri="{FF2B5EF4-FFF2-40B4-BE49-F238E27FC236}">
                <a16:creationId xmlns:a16="http://schemas.microsoft.com/office/drawing/2014/main" id="{C9054A51-CAA8-8A20-B561-AC07C635B1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030" y="6337311"/>
            <a:ext cx="2180872" cy="416471"/>
          </a:xfrm>
          <a:prstGeom prst="rect">
            <a:avLst/>
          </a:prstGeom>
        </p:spPr>
      </p:pic>
      <p:sp>
        <p:nvSpPr>
          <p:cNvPr id="8" name="TextBox 7">
            <a:extLst>
              <a:ext uri="{FF2B5EF4-FFF2-40B4-BE49-F238E27FC236}">
                <a16:creationId xmlns:a16="http://schemas.microsoft.com/office/drawing/2014/main" id="{1CDD75E6-F30E-97D5-E190-88145357A3F8}"/>
              </a:ext>
            </a:extLst>
          </p:cNvPr>
          <p:cNvSpPr txBox="1"/>
          <p:nvPr/>
        </p:nvSpPr>
        <p:spPr>
          <a:xfrm>
            <a:off x="685799" y="1395256"/>
            <a:ext cx="11330610" cy="1162369"/>
          </a:xfrm>
          <a:prstGeom prst="rect">
            <a:avLst/>
          </a:prstGeom>
          <a:noFill/>
        </p:spPr>
        <p:txBody>
          <a:bodyPr wrap="square">
            <a:spAutoFit/>
          </a:bodyPr>
          <a:lstStyle/>
          <a:p>
            <a:pPr marL="7938" lvl="1">
              <a:lnSpc>
                <a:spcPct val="90000"/>
              </a:lnSpc>
              <a:spcBef>
                <a:spcPts val="500"/>
              </a:spcBef>
              <a:defRPr/>
            </a:pPr>
            <a:r>
              <a:rPr lang="en-US" sz="2400" dirty="0">
                <a:solidFill>
                  <a:srgbClr val="6A7074"/>
                </a:solidFill>
                <a:latin typeface="Avenir Next LT Pro"/>
              </a:rPr>
              <a:t>Contact Information</a:t>
            </a:r>
          </a:p>
          <a:p>
            <a:pPr marL="7938" lvl="1">
              <a:lnSpc>
                <a:spcPct val="90000"/>
              </a:lnSpc>
              <a:spcBef>
                <a:spcPts val="500"/>
              </a:spcBef>
              <a:defRPr/>
            </a:pPr>
            <a:r>
              <a:rPr lang="en-US" sz="2400" dirty="0">
                <a:solidFill>
                  <a:srgbClr val="6A7074"/>
                </a:solidFill>
                <a:latin typeface="Avenir Next LT Pro"/>
              </a:rPr>
              <a:t> </a:t>
            </a:r>
            <a:endParaRPr kumimoji="0" lang="en-US" sz="2000" i="0" strike="noStrike" kern="1200" cap="none" spc="0" normalizeH="0" baseline="0" noProof="0" dirty="0">
              <a:ln>
                <a:noFill/>
              </a:ln>
              <a:solidFill>
                <a:srgbClr val="6A7074"/>
              </a:solidFill>
              <a:effectLst/>
              <a:uLnTx/>
              <a:uFillTx/>
              <a:latin typeface="Avenir Next LT Pro"/>
              <a:ea typeface="+mn-ea"/>
              <a:cs typeface="+mn-cs"/>
            </a:endParaRPr>
          </a:p>
          <a:p>
            <a:pPr marL="7938" lvl="1">
              <a:lnSpc>
                <a:spcPct val="90000"/>
              </a:lnSpc>
              <a:spcBef>
                <a:spcPts val="500"/>
              </a:spcBef>
              <a:defRPr/>
            </a:pPr>
            <a:r>
              <a:rPr kumimoji="0" lang="en-US" sz="2000" i="0" u="none" strike="noStrike" kern="1200" cap="none" spc="0" normalizeH="0" baseline="0" noProof="0" dirty="0">
                <a:ln>
                  <a:noFill/>
                </a:ln>
                <a:effectLst/>
                <a:uLnTx/>
                <a:uFillTx/>
                <a:latin typeface="Avenir Next LT Pro"/>
                <a:ea typeface="+mn-ea"/>
                <a:cs typeface="+mn-cs"/>
              </a:rPr>
              <a:t> </a:t>
            </a:r>
          </a:p>
        </p:txBody>
      </p:sp>
      <p:pic>
        <p:nvPicPr>
          <p:cNvPr id="2" name="Imagen 1">
            <a:extLst>
              <a:ext uri="{FF2B5EF4-FFF2-40B4-BE49-F238E27FC236}">
                <a16:creationId xmlns:a16="http://schemas.microsoft.com/office/drawing/2014/main" id="{F7E78D1A-CFE7-DCBD-C949-F1B3D7C8F165}"/>
              </a:ext>
            </a:extLst>
          </p:cNvPr>
          <p:cNvPicPr>
            <a:picLocks noChangeAspect="1"/>
          </p:cNvPicPr>
          <p:nvPr/>
        </p:nvPicPr>
        <p:blipFill>
          <a:blip r:embed="rId3"/>
          <a:stretch>
            <a:fillRect/>
          </a:stretch>
        </p:blipFill>
        <p:spPr>
          <a:xfrm>
            <a:off x="1928812" y="1757363"/>
            <a:ext cx="8334375" cy="4419600"/>
          </a:xfrm>
          <a:prstGeom prst="rect">
            <a:avLst/>
          </a:prstGeom>
        </p:spPr>
      </p:pic>
    </p:spTree>
    <p:extLst>
      <p:ext uri="{BB962C8B-B14F-4D97-AF65-F5344CB8AC3E}">
        <p14:creationId xmlns:p14="http://schemas.microsoft.com/office/powerpoint/2010/main" val="2745965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6E693B54-ECFD-E433-0F2B-838CA7D4BBB2}"/>
              </a:ext>
            </a:extLst>
          </p:cNvPr>
          <p:cNvSpPr txBox="1">
            <a:spLocks/>
          </p:cNvSpPr>
          <p:nvPr/>
        </p:nvSpPr>
        <p:spPr>
          <a:xfrm>
            <a:off x="685800" y="681037"/>
            <a:ext cx="10820400" cy="426721"/>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62A2"/>
                </a:solidFill>
                <a:latin typeface="Avenir Next LT Pro"/>
              </a:rPr>
              <a:t>Completing S-Rating Survey</a:t>
            </a:r>
            <a:endParaRPr kumimoji="0" lang="en-US" sz="3200" b="1" i="0" u="none" strike="noStrike" kern="1200" cap="none" spc="0" normalizeH="0" baseline="0" noProof="0" dirty="0">
              <a:ln>
                <a:noFill/>
              </a:ln>
              <a:solidFill>
                <a:srgbClr val="0062A2"/>
              </a:solidFill>
              <a:effectLst/>
              <a:uLnTx/>
              <a:uFillTx/>
              <a:latin typeface="Avenir Next LT Pro"/>
              <a:ea typeface="+mj-ea"/>
              <a:cs typeface="+mj-cs"/>
            </a:endParaRPr>
          </a:p>
        </p:txBody>
      </p:sp>
      <p:pic>
        <p:nvPicPr>
          <p:cNvPr id="7" name="Picture 6" descr="Logo&#10;&#10;Description automatically generated with low confidence">
            <a:extLst>
              <a:ext uri="{FF2B5EF4-FFF2-40B4-BE49-F238E27FC236}">
                <a16:creationId xmlns:a16="http://schemas.microsoft.com/office/drawing/2014/main" id="{C9054A51-CAA8-8A20-B561-AC07C635B1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030" y="6337311"/>
            <a:ext cx="2180872" cy="416471"/>
          </a:xfrm>
          <a:prstGeom prst="rect">
            <a:avLst/>
          </a:prstGeom>
        </p:spPr>
      </p:pic>
      <p:sp>
        <p:nvSpPr>
          <p:cNvPr id="8" name="TextBox 7">
            <a:extLst>
              <a:ext uri="{FF2B5EF4-FFF2-40B4-BE49-F238E27FC236}">
                <a16:creationId xmlns:a16="http://schemas.microsoft.com/office/drawing/2014/main" id="{1CDD75E6-F30E-97D5-E190-88145357A3F8}"/>
              </a:ext>
            </a:extLst>
          </p:cNvPr>
          <p:cNvSpPr txBox="1"/>
          <p:nvPr/>
        </p:nvSpPr>
        <p:spPr>
          <a:xfrm>
            <a:off x="685799" y="1395256"/>
            <a:ext cx="11330610" cy="765851"/>
          </a:xfrm>
          <a:prstGeom prst="rect">
            <a:avLst/>
          </a:prstGeom>
          <a:noFill/>
        </p:spPr>
        <p:txBody>
          <a:bodyPr wrap="square">
            <a:spAutoFit/>
          </a:bodyPr>
          <a:lstStyle/>
          <a:p>
            <a:pPr marL="7938" lvl="1">
              <a:lnSpc>
                <a:spcPct val="90000"/>
              </a:lnSpc>
              <a:spcBef>
                <a:spcPts val="500"/>
              </a:spcBef>
              <a:defRPr/>
            </a:pPr>
            <a:r>
              <a:rPr lang="en-US" sz="2400" dirty="0">
                <a:solidFill>
                  <a:srgbClr val="6A7074"/>
                </a:solidFill>
                <a:latin typeface="Avenir Next LT Pro"/>
              </a:rPr>
              <a:t>About our Sustainability Rating (S-Rating)</a:t>
            </a:r>
            <a:endParaRPr kumimoji="0" lang="en-US" sz="2000" i="0" strike="noStrike" kern="1200" cap="none" spc="0" normalizeH="0" baseline="0" noProof="0" dirty="0">
              <a:ln>
                <a:noFill/>
              </a:ln>
              <a:solidFill>
                <a:srgbClr val="6A7074"/>
              </a:solidFill>
              <a:effectLst/>
              <a:uLnTx/>
              <a:uFillTx/>
              <a:latin typeface="Avenir Next LT Pro"/>
              <a:ea typeface="+mn-ea"/>
              <a:cs typeface="+mn-cs"/>
            </a:endParaRPr>
          </a:p>
          <a:p>
            <a:pPr marL="7938" lvl="1">
              <a:lnSpc>
                <a:spcPct val="90000"/>
              </a:lnSpc>
              <a:spcBef>
                <a:spcPts val="500"/>
              </a:spcBef>
              <a:defRPr/>
            </a:pPr>
            <a:r>
              <a:rPr kumimoji="0" lang="en-US" sz="2000" i="0" u="none" strike="noStrike" kern="1200" cap="none" spc="0" normalizeH="0" baseline="0" noProof="0" dirty="0">
                <a:ln>
                  <a:noFill/>
                </a:ln>
                <a:effectLst/>
                <a:uLnTx/>
                <a:uFillTx/>
                <a:latin typeface="Avenir Next LT Pro"/>
                <a:ea typeface="+mn-ea"/>
                <a:cs typeface="+mn-cs"/>
              </a:rPr>
              <a:t> </a:t>
            </a:r>
          </a:p>
        </p:txBody>
      </p:sp>
      <p:sp>
        <p:nvSpPr>
          <p:cNvPr id="2" name="TextBox 1">
            <a:extLst>
              <a:ext uri="{FF2B5EF4-FFF2-40B4-BE49-F238E27FC236}">
                <a16:creationId xmlns:a16="http://schemas.microsoft.com/office/drawing/2014/main" id="{80BF3AF6-0AD9-66F8-B8DF-8C6B0FE332D8}"/>
              </a:ext>
            </a:extLst>
          </p:cNvPr>
          <p:cNvSpPr txBox="1"/>
          <p:nvPr/>
        </p:nvSpPr>
        <p:spPr>
          <a:xfrm>
            <a:off x="441030" y="1884968"/>
            <a:ext cx="11065170" cy="4154984"/>
          </a:xfrm>
          <a:prstGeom prst="rect">
            <a:avLst/>
          </a:prstGeom>
          <a:noFill/>
        </p:spPr>
        <p:txBody>
          <a:bodyPr wrap="square">
            <a:spAutoFit/>
          </a:bodyPr>
          <a:lstStyle/>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solidFill>
                  <a:srgbClr val="333C42"/>
                </a:solidFill>
                <a:latin typeface="Avenir Next LT Pro"/>
              </a:rPr>
              <a:t>Purpose is to assess our suppliers’ sustainability performances.</a:t>
            </a:r>
          </a:p>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t>Determined by your score in the Sustainability Self-Assessment Questionnaire (SAQ).</a:t>
            </a:r>
          </a:p>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t>On-Site Checks may be necessary at your site.</a:t>
            </a:r>
          </a:p>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t>Please note, the rating is valid for sites with a headcount of 10 or more. </a:t>
            </a:r>
          </a:p>
          <a:p>
            <a:pPr marL="1714500" lvl="3" indent="-342900">
              <a:buFont typeface="Wingdings" panose="05000000000000000000" pitchFamily="2" charset="2"/>
              <a:buChar char="Ø"/>
              <a:defRPr/>
            </a:pPr>
            <a:r>
              <a:rPr lang="en-US" sz="2400" dirty="0"/>
              <a:t>Company sites with less than 10 employees can get an exception from the S-Rating. </a:t>
            </a:r>
            <a:endParaRPr lang="en-US" sz="2400" dirty="0">
              <a:solidFill>
                <a:srgbClr val="131313"/>
              </a:solidFill>
              <a:highlight>
                <a:srgbClr val="F0F0F2"/>
              </a:highlight>
              <a:ea typeface="+mn-lt"/>
              <a:cs typeface="+mn-lt"/>
            </a:endParaRPr>
          </a:p>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2400" dirty="0">
              <a:solidFill>
                <a:srgbClr val="333C42"/>
              </a:solidFill>
              <a:latin typeface="Avenir Next LT Pro"/>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333C42"/>
              </a:solidFill>
              <a:latin typeface="Avenir Next LT Pro"/>
            </a:endParaRPr>
          </a:p>
          <a:p>
            <a:pPr marL="1371600" marR="0" lvl="2"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333C42"/>
              </a:solidFill>
              <a:effectLst/>
              <a:uLnTx/>
              <a:uFillTx/>
              <a:latin typeface="Avenir Next LT Pro"/>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33C42"/>
              </a:solidFill>
              <a:effectLst/>
              <a:uLnTx/>
              <a:uFillTx/>
              <a:latin typeface="Avenir Next LT Pro"/>
              <a:ea typeface="+mn-ea"/>
              <a:cs typeface="+mn-cs"/>
            </a:endParaRPr>
          </a:p>
        </p:txBody>
      </p:sp>
    </p:spTree>
    <p:extLst>
      <p:ext uri="{BB962C8B-B14F-4D97-AF65-F5344CB8AC3E}">
        <p14:creationId xmlns:p14="http://schemas.microsoft.com/office/powerpoint/2010/main" val="935515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04157E-C388-7C45-A71A-B3962E67FF48}"/>
              </a:ext>
            </a:extLst>
          </p:cNvPr>
          <p:cNvSpPr>
            <a:spLocks noGrp="1"/>
          </p:cNvSpPr>
          <p:nvPr>
            <p:ph type="title"/>
          </p:nvPr>
        </p:nvSpPr>
        <p:spPr>
          <a:xfrm>
            <a:off x="1470372" y="2762865"/>
            <a:ext cx="3787428" cy="3067663"/>
          </a:xfrm>
        </p:spPr>
        <p:txBody>
          <a:bodyPr/>
          <a:lstStyle/>
          <a:p>
            <a:r>
              <a:rPr lang="en-US" b="0" dirty="0">
                <a:solidFill>
                  <a:schemeClr val="bg2"/>
                </a:solidFill>
              </a:rPr>
              <a:t>Acquiring</a:t>
            </a:r>
            <a:br>
              <a:rPr lang="en-US" dirty="0"/>
            </a:br>
            <a:r>
              <a:rPr lang="en-US" dirty="0"/>
              <a:t>DUNS Number</a:t>
            </a:r>
            <a:endParaRPr lang="en-US" b="1" dirty="0">
              <a:solidFill>
                <a:schemeClr val="tx2"/>
              </a:solidFill>
            </a:endParaRPr>
          </a:p>
        </p:txBody>
      </p:sp>
      <p:grpSp>
        <p:nvGrpSpPr>
          <p:cNvPr id="26" name="Group 25">
            <a:extLst>
              <a:ext uri="{FF2B5EF4-FFF2-40B4-BE49-F238E27FC236}">
                <a16:creationId xmlns:a16="http://schemas.microsoft.com/office/drawing/2014/main" id="{5A232A04-B32E-EC4E-90F1-1673CC376701}"/>
              </a:ext>
            </a:extLst>
          </p:cNvPr>
          <p:cNvGrpSpPr/>
          <p:nvPr/>
        </p:nvGrpSpPr>
        <p:grpSpPr>
          <a:xfrm>
            <a:off x="1646582" y="1601885"/>
            <a:ext cx="850812" cy="850812"/>
            <a:chOff x="1253291" y="1724153"/>
            <a:chExt cx="397530" cy="397530"/>
          </a:xfrm>
        </p:grpSpPr>
        <p:sp>
          <p:nvSpPr>
            <p:cNvPr id="29" name="Rounded Rectangle 28">
              <a:extLst>
                <a:ext uri="{FF2B5EF4-FFF2-40B4-BE49-F238E27FC236}">
                  <a16:creationId xmlns:a16="http://schemas.microsoft.com/office/drawing/2014/main" id="{4F98A849-62A9-3A4D-9BCF-62106999DA56}"/>
                </a:ext>
              </a:extLst>
            </p:cNvPr>
            <p:cNvSpPr/>
            <p:nvPr/>
          </p:nvSpPr>
          <p:spPr>
            <a:xfrm rot="2700000">
              <a:off x="1253291" y="1724153"/>
              <a:ext cx="397530" cy="39753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0D4383"/>
                </a:solidFill>
                <a:effectLst/>
                <a:uLnTx/>
                <a:uFillTx/>
                <a:latin typeface="Avenir Next LT Pro"/>
                <a:ea typeface="+mn-ea"/>
                <a:cs typeface="+mn-cs"/>
              </a:endParaRPr>
            </a:p>
          </p:txBody>
        </p:sp>
        <p:sp>
          <p:nvSpPr>
            <p:cNvPr id="32" name="TextBox 31">
              <a:extLst>
                <a:ext uri="{FF2B5EF4-FFF2-40B4-BE49-F238E27FC236}">
                  <a16:creationId xmlns:a16="http://schemas.microsoft.com/office/drawing/2014/main" id="{7F4CC16A-A6C5-5C44-A705-C31B3CD8D2B3}"/>
                </a:ext>
              </a:extLst>
            </p:cNvPr>
            <p:cNvSpPr txBox="1"/>
            <p:nvPr/>
          </p:nvSpPr>
          <p:spPr>
            <a:xfrm>
              <a:off x="1297304" y="1771796"/>
              <a:ext cx="312475" cy="30198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Avenir Next LT Pro"/>
                  <a:ea typeface="+mn-ea"/>
                  <a:cs typeface="+mn-cs"/>
                </a:rPr>
                <a:t>01</a:t>
              </a:r>
            </a:p>
          </p:txBody>
        </p:sp>
      </p:grpSp>
      <p:pic>
        <p:nvPicPr>
          <p:cNvPr id="3" name="Picture Placeholder 2">
            <a:extLst>
              <a:ext uri="{FF2B5EF4-FFF2-40B4-BE49-F238E27FC236}">
                <a16:creationId xmlns:a16="http://schemas.microsoft.com/office/drawing/2014/main" id="{76DD5EE2-454B-0CBA-B17C-A6C26C98093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5443" r="25443"/>
          <a:stretch/>
        </p:blipFill>
        <p:spPr>
          <a:xfrm>
            <a:off x="5455642" y="0"/>
            <a:ext cx="6736358" cy="6858000"/>
          </a:xfrm>
        </p:spPr>
      </p:pic>
    </p:spTree>
    <p:extLst>
      <p:ext uri="{BB962C8B-B14F-4D97-AF65-F5344CB8AC3E}">
        <p14:creationId xmlns:p14="http://schemas.microsoft.com/office/powerpoint/2010/main" val="157457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6E693B54-ECFD-E433-0F2B-838CA7D4BBB2}"/>
              </a:ext>
            </a:extLst>
          </p:cNvPr>
          <p:cNvSpPr txBox="1">
            <a:spLocks/>
          </p:cNvSpPr>
          <p:nvPr/>
        </p:nvSpPr>
        <p:spPr>
          <a:xfrm>
            <a:off x="685800" y="681037"/>
            <a:ext cx="10820400" cy="426721"/>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62A2"/>
                </a:solidFill>
                <a:latin typeface="Avenir Next LT Pro"/>
              </a:rPr>
              <a:t>Completing S-Rating Survey</a:t>
            </a:r>
            <a:endParaRPr kumimoji="0" lang="en-US" sz="3200" b="1" i="0" u="none" strike="noStrike" kern="1200" cap="none" spc="0" normalizeH="0" baseline="0" noProof="0" dirty="0">
              <a:ln>
                <a:noFill/>
              </a:ln>
              <a:solidFill>
                <a:srgbClr val="0062A2"/>
              </a:solidFill>
              <a:effectLst/>
              <a:uLnTx/>
              <a:uFillTx/>
              <a:latin typeface="Avenir Next LT Pro"/>
              <a:ea typeface="+mj-ea"/>
              <a:cs typeface="+mj-cs"/>
            </a:endParaRPr>
          </a:p>
        </p:txBody>
      </p:sp>
      <p:pic>
        <p:nvPicPr>
          <p:cNvPr id="7" name="Picture 6" descr="Logo&#10;&#10;Description automatically generated with low confidence">
            <a:extLst>
              <a:ext uri="{FF2B5EF4-FFF2-40B4-BE49-F238E27FC236}">
                <a16:creationId xmlns:a16="http://schemas.microsoft.com/office/drawing/2014/main" id="{C9054A51-CAA8-8A20-B561-AC07C635B1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030" y="6337311"/>
            <a:ext cx="2180872" cy="416471"/>
          </a:xfrm>
          <a:prstGeom prst="rect">
            <a:avLst/>
          </a:prstGeom>
        </p:spPr>
      </p:pic>
      <p:sp>
        <p:nvSpPr>
          <p:cNvPr id="8" name="TextBox 7">
            <a:extLst>
              <a:ext uri="{FF2B5EF4-FFF2-40B4-BE49-F238E27FC236}">
                <a16:creationId xmlns:a16="http://schemas.microsoft.com/office/drawing/2014/main" id="{1CDD75E6-F30E-97D5-E190-88145357A3F8}"/>
              </a:ext>
            </a:extLst>
          </p:cNvPr>
          <p:cNvSpPr txBox="1"/>
          <p:nvPr/>
        </p:nvSpPr>
        <p:spPr>
          <a:xfrm>
            <a:off x="685799" y="1395256"/>
            <a:ext cx="11330610" cy="765851"/>
          </a:xfrm>
          <a:prstGeom prst="rect">
            <a:avLst/>
          </a:prstGeom>
          <a:noFill/>
        </p:spPr>
        <p:txBody>
          <a:bodyPr wrap="square">
            <a:spAutoFit/>
          </a:bodyPr>
          <a:lstStyle/>
          <a:p>
            <a:pPr marL="7938" lvl="1">
              <a:lnSpc>
                <a:spcPct val="90000"/>
              </a:lnSpc>
              <a:spcBef>
                <a:spcPts val="500"/>
              </a:spcBef>
              <a:defRPr/>
            </a:pPr>
            <a:r>
              <a:rPr lang="en-US" sz="2400" dirty="0">
                <a:solidFill>
                  <a:srgbClr val="6A7074"/>
                </a:solidFill>
                <a:latin typeface="Avenir Next LT Pro"/>
              </a:rPr>
              <a:t>About the SAQ</a:t>
            </a:r>
            <a:endParaRPr kumimoji="0" lang="en-US" sz="2000" i="0" strike="noStrike" kern="1200" cap="none" spc="0" normalizeH="0" baseline="0" noProof="0" dirty="0">
              <a:ln>
                <a:noFill/>
              </a:ln>
              <a:solidFill>
                <a:srgbClr val="6A7074"/>
              </a:solidFill>
              <a:effectLst/>
              <a:uLnTx/>
              <a:uFillTx/>
              <a:latin typeface="Avenir Next LT Pro"/>
              <a:ea typeface="+mn-ea"/>
              <a:cs typeface="+mn-cs"/>
            </a:endParaRPr>
          </a:p>
          <a:p>
            <a:pPr marL="7938" lvl="1">
              <a:lnSpc>
                <a:spcPct val="90000"/>
              </a:lnSpc>
              <a:spcBef>
                <a:spcPts val="500"/>
              </a:spcBef>
              <a:defRPr/>
            </a:pPr>
            <a:r>
              <a:rPr kumimoji="0" lang="en-US" sz="2000" i="0" u="none" strike="noStrike" kern="1200" cap="none" spc="0" normalizeH="0" baseline="0" noProof="0" dirty="0">
                <a:ln>
                  <a:noFill/>
                </a:ln>
                <a:effectLst/>
                <a:uLnTx/>
                <a:uFillTx/>
                <a:latin typeface="Avenir Next LT Pro"/>
                <a:ea typeface="+mn-ea"/>
                <a:cs typeface="+mn-cs"/>
              </a:rPr>
              <a:t> </a:t>
            </a:r>
          </a:p>
        </p:txBody>
      </p:sp>
      <p:sp>
        <p:nvSpPr>
          <p:cNvPr id="2" name="TextBox 1">
            <a:extLst>
              <a:ext uri="{FF2B5EF4-FFF2-40B4-BE49-F238E27FC236}">
                <a16:creationId xmlns:a16="http://schemas.microsoft.com/office/drawing/2014/main" id="{80BF3AF6-0AD9-66F8-B8DF-8C6B0FE332D8}"/>
              </a:ext>
            </a:extLst>
          </p:cNvPr>
          <p:cNvSpPr txBox="1"/>
          <p:nvPr/>
        </p:nvSpPr>
        <p:spPr>
          <a:xfrm>
            <a:off x="441030" y="1884968"/>
            <a:ext cx="11065170" cy="2677656"/>
          </a:xfrm>
          <a:prstGeom prst="rect">
            <a:avLst/>
          </a:prstGeom>
          <a:noFill/>
        </p:spPr>
        <p:txBody>
          <a:bodyPr wrap="square">
            <a:spAutoFit/>
          </a:bodyPr>
          <a:lstStyle/>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t>The Self-Assessment Questionnaire (SAQ) is the basis for the S-Rating. </a:t>
            </a:r>
          </a:p>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t>It covers questions in the areas of human rights and working conditions, environment, business ethics, supplier management as well as the responsible sourcing of raw materials. </a:t>
            </a:r>
            <a:endParaRPr lang="en-US" sz="2400" dirty="0">
              <a:solidFill>
                <a:srgbClr val="333C42"/>
              </a:solidFill>
              <a:latin typeface="Avenir Next LT Pro"/>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333C42"/>
              </a:solidFill>
              <a:latin typeface="Avenir Next LT Pro"/>
            </a:endParaRPr>
          </a:p>
          <a:p>
            <a:pPr marL="1371600" marR="0" lvl="2"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333C42"/>
              </a:solidFill>
              <a:effectLst/>
              <a:uLnTx/>
              <a:uFillTx/>
              <a:latin typeface="Avenir Next LT Pro"/>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33C42"/>
              </a:solidFill>
              <a:effectLst/>
              <a:uLnTx/>
              <a:uFillTx/>
              <a:latin typeface="Avenir Next LT Pro"/>
              <a:ea typeface="+mn-ea"/>
              <a:cs typeface="+mn-cs"/>
            </a:endParaRPr>
          </a:p>
        </p:txBody>
      </p:sp>
    </p:spTree>
    <p:extLst>
      <p:ext uri="{BB962C8B-B14F-4D97-AF65-F5344CB8AC3E}">
        <p14:creationId xmlns:p14="http://schemas.microsoft.com/office/powerpoint/2010/main" val="3585277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6E693B54-ECFD-E433-0F2B-838CA7D4BBB2}"/>
              </a:ext>
            </a:extLst>
          </p:cNvPr>
          <p:cNvSpPr txBox="1">
            <a:spLocks/>
          </p:cNvSpPr>
          <p:nvPr/>
        </p:nvSpPr>
        <p:spPr>
          <a:xfrm>
            <a:off x="685800" y="681037"/>
            <a:ext cx="10820400" cy="426721"/>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62A2"/>
                </a:solidFill>
                <a:latin typeface="Avenir Next LT Pro"/>
              </a:rPr>
              <a:t>Completing S-Rating Survey</a:t>
            </a:r>
            <a:endParaRPr kumimoji="0" lang="en-US" sz="3200" b="1" i="0" u="none" strike="noStrike" kern="1200" cap="none" spc="0" normalizeH="0" baseline="0" noProof="0" dirty="0">
              <a:ln>
                <a:noFill/>
              </a:ln>
              <a:solidFill>
                <a:srgbClr val="0062A2"/>
              </a:solidFill>
              <a:effectLst/>
              <a:uLnTx/>
              <a:uFillTx/>
              <a:latin typeface="Avenir Next LT Pro"/>
              <a:ea typeface="+mj-ea"/>
              <a:cs typeface="+mj-cs"/>
            </a:endParaRPr>
          </a:p>
        </p:txBody>
      </p:sp>
      <p:pic>
        <p:nvPicPr>
          <p:cNvPr id="7" name="Picture 6" descr="Logo&#10;&#10;Description automatically generated with low confidence">
            <a:extLst>
              <a:ext uri="{FF2B5EF4-FFF2-40B4-BE49-F238E27FC236}">
                <a16:creationId xmlns:a16="http://schemas.microsoft.com/office/drawing/2014/main" id="{C9054A51-CAA8-8A20-B561-AC07C635B1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030" y="6337311"/>
            <a:ext cx="2180872" cy="416471"/>
          </a:xfrm>
          <a:prstGeom prst="rect">
            <a:avLst/>
          </a:prstGeom>
        </p:spPr>
      </p:pic>
      <p:sp>
        <p:nvSpPr>
          <p:cNvPr id="8" name="TextBox 7">
            <a:extLst>
              <a:ext uri="{FF2B5EF4-FFF2-40B4-BE49-F238E27FC236}">
                <a16:creationId xmlns:a16="http://schemas.microsoft.com/office/drawing/2014/main" id="{1CDD75E6-F30E-97D5-E190-88145357A3F8}"/>
              </a:ext>
            </a:extLst>
          </p:cNvPr>
          <p:cNvSpPr txBox="1"/>
          <p:nvPr/>
        </p:nvSpPr>
        <p:spPr>
          <a:xfrm>
            <a:off x="685799" y="1395256"/>
            <a:ext cx="11330610" cy="765851"/>
          </a:xfrm>
          <a:prstGeom prst="rect">
            <a:avLst/>
          </a:prstGeom>
          <a:noFill/>
        </p:spPr>
        <p:txBody>
          <a:bodyPr wrap="square">
            <a:spAutoFit/>
          </a:bodyPr>
          <a:lstStyle/>
          <a:p>
            <a:pPr marL="7938" lvl="1">
              <a:lnSpc>
                <a:spcPct val="90000"/>
              </a:lnSpc>
              <a:spcBef>
                <a:spcPts val="500"/>
              </a:spcBef>
              <a:defRPr/>
            </a:pPr>
            <a:r>
              <a:rPr lang="en-US" sz="2400" dirty="0">
                <a:solidFill>
                  <a:srgbClr val="6A7074"/>
                </a:solidFill>
                <a:latin typeface="Avenir Next LT Pro"/>
              </a:rPr>
              <a:t>Achieving a Positive S-Rating </a:t>
            </a:r>
            <a:r>
              <a:rPr lang="en-US" sz="2400" b="1" dirty="0">
                <a:solidFill>
                  <a:srgbClr val="6A7074"/>
                </a:solidFill>
                <a:latin typeface="Avenir Next LT Pro"/>
              </a:rPr>
              <a:t>(9 or less employees)</a:t>
            </a:r>
            <a:endParaRPr kumimoji="0" lang="en-US" sz="2000" b="1" strike="noStrike" kern="1200" cap="none" spc="0" normalizeH="0" baseline="0" noProof="0" dirty="0">
              <a:ln>
                <a:noFill/>
              </a:ln>
              <a:solidFill>
                <a:srgbClr val="6A7074"/>
              </a:solidFill>
              <a:effectLst/>
              <a:uLnTx/>
              <a:uFillTx/>
              <a:latin typeface="Avenir Next LT Pro"/>
              <a:ea typeface="+mn-ea"/>
              <a:cs typeface="+mn-cs"/>
            </a:endParaRPr>
          </a:p>
          <a:p>
            <a:pPr marL="7938" lvl="1">
              <a:lnSpc>
                <a:spcPct val="90000"/>
              </a:lnSpc>
              <a:spcBef>
                <a:spcPts val="500"/>
              </a:spcBef>
              <a:defRPr/>
            </a:pPr>
            <a:r>
              <a:rPr kumimoji="0" lang="en-US" sz="2000" i="0" u="none" strike="noStrike" kern="1200" cap="none" spc="0" normalizeH="0" baseline="0" noProof="0" dirty="0">
                <a:ln>
                  <a:noFill/>
                </a:ln>
                <a:effectLst/>
                <a:uLnTx/>
                <a:uFillTx/>
                <a:latin typeface="Avenir Next LT Pro"/>
                <a:ea typeface="+mn-ea"/>
                <a:cs typeface="+mn-cs"/>
              </a:rPr>
              <a:t> </a:t>
            </a:r>
          </a:p>
        </p:txBody>
      </p:sp>
      <p:sp>
        <p:nvSpPr>
          <p:cNvPr id="2" name="TextBox 1">
            <a:extLst>
              <a:ext uri="{FF2B5EF4-FFF2-40B4-BE49-F238E27FC236}">
                <a16:creationId xmlns:a16="http://schemas.microsoft.com/office/drawing/2014/main" id="{80BF3AF6-0AD9-66F8-B8DF-8C6B0FE332D8}"/>
              </a:ext>
            </a:extLst>
          </p:cNvPr>
          <p:cNvSpPr txBox="1"/>
          <p:nvPr/>
        </p:nvSpPr>
        <p:spPr>
          <a:xfrm>
            <a:off x="441030" y="1884968"/>
            <a:ext cx="11065170" cy="2308324"/>
          </a:xfrm>
          <a:prstGeom prst="rect">
            <a:avLst/>
          </a:prstGeom>
          <a:noFill/>
        </p:spPr>
        <p:txBody>
          <a:bodyPr wrap="square">
            <a:spAutoFit/>
          </a:bodyPr>
          <a:lstStyle/>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t>Company sites with ≥9 employees can apply for an exception from the            S-Rating.</a:t>
            </a:r>
          </a:p>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t>Send an email to: </a:t>
            </a:r>
            <a:r>
              <a:rPr lang="es-MX" sz="2400" b="1" dirty="0">
                <a:hlinkClick r:id="rId3"/>
              </a:rPr>
              <a:t>sustainability@vwgroupsupply.com</a:t>
            </a:r>
            <a:endParaRPr lang="es-MX" sz="2400" b="1" dirty="0"/>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333C42"/>
              </a:solidFill>
              <a:latin typeface="Avenir Next LT Pro"/>
            </a:endParaRPr>
          </a:p>
          <a:p>
            <a:pPr marL="1371600" marR="0" lvl="2"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333C42"/>
              </a:solidFill>
              <a:effectLst/>
              <a:uLnTx/>
              <a:uFillTx/>
              <a:latin typeface="Avenir Next LT Pro"/>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33C42"/>
              </a:solidFill>
              <a:effectLst/>
              <a:uLnTx/>
              <a:uFillTx/>
              <a:latin typeface="Avenir Next LT Pro"/>
              <a:ea typeface="+mn-ea"/>
              <a:cs typeface="+mn-cs"/>
            </a:endParaRPr>
          </a:p>
        </p:txBody>
      </p:sp>
    </p:spTree>
    <p:extLst>
      <p:ext uri="{BB962C8B-B14F-4D97-AF65-F5344CB8AC3E}">
        <p14:creationId xmlns:p14="http://schemas.microsoft.com/office/powerpoint/2010/main" val="33014993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6E693B54-ECFD-E433-0F2B-838CA7D4BBB2}"/>
              </a:ext>
            </a:extLst>
          </p:cNvPr>
          <p:cNvSpPr txBox="1">
            <a:spLocks/>
          </p:cNvSpPr>
          <p:nvPr/>
        </p:nvSpPr>
        <p:spPr>
          <a:xfrm>
            <a:off x="685800" y="681037"/>
            <a:ext cx="10820400" cy="426721"/>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62A2"/>
                </a:solidFill>
                <a:latin typeface="Avenir Next LT Pro"/>
              </a:rPr>
              <a:t>Completing S-Rating Survey</a:t>
            </a:r>
            <a:endParaRPr kumimoji="0" lang="en-US" sz="3200" b="1" i="0" u="none" strike="noStrike" kern="1200" cap="none" spc="0" normalizeH="0" baseline="0" noProof="0" dirty="0">
              <a:ln>
                <a:noFill/>
              </a:ln>
              <a:solidFill>
                <a:srgbClr val="0062A2"/>
              </a:solidFill>
              <a:effectLst/>
              <a:uLnTx/>
              <a:uFillTx/>
              <a:latin typeface="Avenir Next LT Pro"/>
              <a:ea typeface="+mj-ea"/>
              <a:cs typeface="+mj-cs"/>
            </a:endParaRPr>
          </a:p>
        </p:txBody>
      </p:sp>
      <p:pic>
        <p:nvPicPr>
          <p:cNvPr id="7" name="Picture 6" descr="Logo&#10;&#10;Description automatically generated with low confidence">
            <a:extLst>
              <a:ext uri="{FF2B5EF4-FFF2-40B4-BE49-F238E27FC236}">
                <a16:creationId xmlns:a16="http://schemas.microsoft.com/office/drawing/2014/main" id="{C9054A51-CAA8-8A20-B561-AC07C635B1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030" y="6337311"/>
            <a:ext cx="2180872" cy="416471"/>
          </a:xfrm>
          <a:prstGeom prst="rect">
            <a:avLst/>
          </a:prstGeom>
        </p:spPr>
      </p:pic>
      <p:sp>
        <p:nvSpPr>
          <p:cNvPr id="8" name="TextBox 7">
            <a:extLst>
              <a:ext uri="{FF2B5EF4-FFF2-40B4-BE49-F238E27FC236}">
                <a16:creationId xmlns:a16="http://schemas.microsoft.com/office/drawing/2014/main" id="{1CDD75E6-F30E-97D5-E190-88145357A3F8}"/>
              </a:ext>
            </a:extLst>
          </p:cNvPr>
          <p:cNvSpPr txBox="1"/>
          <p:nvPr/>
        </p:nvSpPr>
        <p:spPr>
          <a:xfrm>
            <a:off x="685799" y="1395256"/>
            <a:ext cx="11330610" cy="765851"/>
          </a:xfrm>
          <a:prstGeom prst="rect">
            <a:avLst/>
          </a:prstGeom>
          <a:noFill/>
        </p:spPr>
        <p:txBody>
          <a:bodyPr wrap="square">
            <a:spAutoFit/>
          </a:bodyPr>
          <a:lstStyle/>
          <a:p>
            <a:pPr marL="7938" lvl="1">
              <a:lnSpc>
                <a:spcPct val="90000"/>
              </a:lnSpc>
              <a:spcBef>
                <a:spcPts val="500"/>
              </a:spcBef>
              <a:defRPr/>
            </a:pPr>
            <a:r>
              <a:rPr lang="en-US" sz="2400" dirty="0">
                <a:solidFill>
                  <a:srgbClr val="6A7074"/>
                </a:solidFill>
                <a:latin typeface="Avenir Next LT Pro"/>
              </a:rPr>
              <a:t>Achieving a Positive S-Rating </a:t>
            </a:r>
            <a:r>
              <a:rPr lang="en-US" sz="2400" b="1" dirty="0">
                <a:solidFill>
                  <a:srgbClr val="6A7074"/>
                </a:solidFill>
                <a:latin typeface="Avenir Next LT Pro"/>
              </a:rPr>
              <a:t>(10-99 employees)</a:t>
            </a:r>
            <a:endParaRPr kumimoji="0" lang="en-US" sz="2000" b="1" strike="noStrike" kern="1200" cap="none" spc="0" normalizeH="0" baseline="0" noProof="0" dirty="0">
              <a:ln>
                <a:noFill/>
              </a:ln>
              <a:solidFill>
                <a:srgbClr val="6A7074"/>
              </a:solidFill>
              <a:effectLst/>
              <a:uLnTx/>
              <a:uFillTx/>
              <a:latin typeface="Avenir Next LT Pro"/>
              <a:ea typeface="+mn-ea"/>
              <a:cs typeface="+mn-cs"/>
            </a:endParaRPr>
          </a:p>
          <a:p>
            <a:pPr marL="7938" lvl="1">
              <a:lnSpc>
                <a:spcPct val="90000"/>
              </a:lnSpc>
              <a:spcBef>
                <a:spcPts val="500"/>
              </a:spcBef>
              <a:defRPr/>
            </a:pPr>
            <a:r>
              <a:rPr kumimoji="0" lang="en-US" sz="2000" i="0" u="none" strike="noStrike" kern="1200" cap="none" spc="0" normalizeH="0" baseline="0" noProof="0" dirty="0">
                <a:ln>
                  <a:noFill/>
                </a:ln>
                <a:effectLst/>
                <a:uLnTx/>
                <a:uFillTx/>
                <a:latin typeface="Avenir Next LT Pro"/>
                <a:ea typeface="+mn-ea"/>
                <a:cs typeface="+mn-cs"/>
              </a:rPr>
              <a:t> </a:t>
            </a:r>
          </a:p>
        </p:txBody>
      </p:sp>
      <p:sp>
        <p:nvSpPr>
          <p:cNvPr id="2" name="TextBox 1">
            <a:extLst>
              <a:ext uri="{FF2B5EF4-FFF2-40B4-BE49-F238E27FC236}">
                <a16:creationId xmlns:a16="http://schemas.microsoft.com/office/drawing/2014/main" id="{80BF3AF6-0AD9-66F8-B8DF-8C6B0FE332D8}"/>
              </a:ext>
            </a:extLst>
          </p:cNvPr>
          <p:cNvSpPr txBox="1"/>
          <p:nvPr/>
        </p:nvSpPr>
        <p:spPr>
          <a:xfrm>
            <a:off x="441030" y="1884968"/>
            <a:ext cx="11065170" cy="4154984"/>
          </a:xfrm>
          <a:prstGeom prst="rect">
            <a:avLst/>
          </a:prstGeom>
          <a:noFill/>
        </p:spPr>
        <p:txBody>
          <a:bodyPr wrap="square">
            <a:spAutoFit/>
          </a:bodyPr>
          <a:lstStyle/>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2400" dirty="0"/>
              <a:t>Complete </a:t>
            </a:r>
            <a:r>
              <a:rPr lang="es-MX" sz="2400" dirty="0" err="1"/>
              <a:t>the</a:t>
            </a:r>
            <a:r>
              <a:rPr lang="es-MX" sz="2400" dirty="0"/>
              <a:t> </a:t>
            </a:r>
            <a:r>
              <a:rPr lang="es-MX" sz="2400" dirty="0" err="1"/>
              <a:t>Self-Assessment</a:t>
            </a:r>
            <a:r>
              <a:rPr lang="es-MX" sz="2400" dirty="0"/>
              <a:t> </a:t>
            </a:r>
            <a:r>
              <a:rPr lang="es-MX" sz="2400" dirty="0" err="1"/>
              <a:t>Questionnaire</a:t>
            </a:r>
            <a:r>
              <a:rPr lang="es-MX" sz="2400" dirty="0"/>
              <a:t> (SAQ) </a:t>
            </a:r>
            <a:r>
              <a:rPr lang="es-MX" sz="2400" dirty="0" err="1"/>
              <a:t>on</a:t>
            </a:r>
            <a:r>
              <a:rPr lang="es-MX" sz="2400" dirty="0"/>
              <a:t> </a:t>
            </a:r>
            <a:r>
              <a:rPr lang="es-MX" sz="2400" dirty="0" err="1"/>
              <a:t>the</a:t>
            </a:r>
            <a:r>
              <a:rPr lang="es-MX" sz="2400" dirty="0"/>
              <a:t> </a:t>
            </a:r>
            <a:r>
              <a:rPr lang="es-MX" sz="2400" dirty="0" err="1"/>
              <a:t>Supplier</a:t>
            </a:r>
            <a:r>
              <a:rPr lang="es-MX" sz="2400" dirty="0"/>
              <a:t> </a:t>
            </a:r>
            <a:r>
              <a:rPr lang="es-MX" sz="2400" dirty="0" err="1"/>
              <a:t>Assurance</a:t>
            </a:r>
            <a:r>
              <a:rPr lang="es-MX" sz="2400" dirty="0"/>
              <a:t> </a:t>
            </a:r>
            <a:r>
              <a:rPr lang="es-MX" sz="2400" dirty="0" err="1"/>
              <a:t>Platform</a:t>
            </a:r>
            <a:endParaRPr lang="es-MX" sz="2400" dirty="0"/>
          </a:p>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t>Make sure that all VW minimum requirements  are met</a:t>
            </a:r>
          </a:p>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t>In case one policy (or several) does not yet exist, please create an according document</a:t>
            </a:r>
          </a:p>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t>If all minimum requirements are fulfilled, you will reach a positive S-Rating for your location</a:t>
            </a:r>
          </a:p>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2400" dirty="0" err="1"/>
              <a:t>Minimum</a:t>
            </a:r>
            <a:r>
              <a:rPr lang="es-MX" sz="2400" dirty="0"/>
              <a:t> </a:t>
            </a:r>
            <a:r>
              <a:rPr lang="es-MX" sz="2400" dirty="0" err="1"/>
              <a:t>requirements</a:t>
            </a:r>
            <a:r>
              <a:rPr lang="es-MX" sz="2400" dirty="0"/>
              <a:t>	   Score </a:t>
            </a:r>
            <a:r>
              <a:rPr lang="es-MX" sz="2400" dirty="0" err="1"/>
              <a:t>of</a:t>
            </a:r>
            <a:r>
              <a:rPr lang="es-MX" sz="2400" dirty="0"/>
              <a:t> 80% </a:t>
            </a:r>
            <a:r>
              <a:rPr lang="es-MX" sz="2400" dirty="0" err="1"/>
              <a:t>or</a:t>
            </a:r>
            <a:r>
              <a:rPr lang="es-MX" sz="2400" dirty="0"/>
              <a:t> </a:t>
            </a:r>
            <a:r>
              <a:rPr lang="es-MX" sz="2400" dirty="0" err="1"/>
              <a:t>higher</a:t>
            </a:r>
            <a:endParaRPr lang="es-MX" sz="2400" dirty="0"/>
          </a:p>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2400" dirty="0">
              <a:solidFill>
                <a:srgbClr val="333C42"/>
              </a:solidFill>
              <a:latin typeface="Avenir Next LT Pro"/>
            </a:endParaRPr>
          </a:p>
          <a:p>
            <a:pPr marL="1371600" marR="0" lvl="2"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333C42"/>
              </a:solidFill>
              <a:effectLst/>
              <a:uLnTx/>
              <a:uFillTx/>
              <a:latin typeface="Avenir Next LT Pro"/>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33C42"/>
              </a:solidFill>
              <a:effectLst/>
              <a:uLnTx/>
              <a:uFillTx/>
              <a:latin typeface="Avenir Next LT Pro"/>
              <a:ea typeface="+mn-ea"/>
              <a:cs typeface="+mn-cs"/>
            </a:endParaRPr>
          </a:p>
        </p:txBody>
      </p:sp>
      <p:pic>
        <p:nvPicPr>
          <p:cNvPr id="4" name="Imagen 1">
            <a:extLst>
              <a:ext uri="{FF2B5EF4-FFF2-40B4-BE49-F238E27FC236}">
                <a16:creationId xmlns:a16="http://schemas.microsoft.com/office/drawing/2014/main" id="{C8EF4B44-38CC-7962-C502-E5207F5B71EB}"/>
              </a:ext>
            </a:extLst>
          </p:cNvPr>
          <p:cNvPicPr>
            <a:picLocks noChangeAspect="1"/>
          </p:cNvPicPr>
          <p:nvPr/>
        </p:nvPicPr>
        <p:blipFill>
          <a:blip r:embed="rId3"/>
          <a:stretch>
            <a:fillRect/>
          </a:stretch>
        </p:blipFill>
        <p:spPr>
          <a:xfrm>
            <a:off x="4822346" y="4513538"/>
            <a:ext cx="369646" cy="366712"/>
          </a:xfrm>
          <a:prstGeom prst="rect">
            <a:avLst/>
          </a:prstGeom>
        </p:spPr>
      </p:pic>
      <p:pic>
        <p:nvPicPr>
          <p:cNvPr id="5" name="Imagen 2">
            <a:extLst>
              <a:ext uri="{FF2B5EF4-FFF2-40B4-BE49-F238E27FC236}">
                <a16:creationId xmlns:a16="http://schemas.microsoft.com/office/drawing/2014/main" id="{33F4FB93-0132-E90E-7E77-5F4AAD9992B9}"/>
              </a:ext>
            </a:extLst>
          </p:cNvPr>
          <p:cNvPicPr>
            <a:picLocks noChangeAspect="1"/>
          </p:cNvPicPr>
          <p:nvPr/>
        </p:nvPicPr>
        <p:blipFill>
          <a:blip r:embed="rId4"/>
          <a:stretch>
            <a:fillRect/>
          </a:stretch>
        </p:blipFill>
        <p:spPr>
          <a:xfrm>
            <a:off x="8170299" y="4513538"/>
            <a:ext cx="357593" cy="338037"/>
          </a:xfrm>
          <a:prstGeom prst="rect">
            <a:avLst/>
          </a:prstGeom>
        </p:spPr>
      </p:pic>
    </p:spTree>
    <p:extLst>
      <p:ext uri="{BB962C8B-B14F-4D97-AF65-F5344CB8AC3E}">
        <p14:creationId xmlns:p14="http://schemas.microsoft.com/office/powerpoint/2010/main" val="411202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6E693B54-ECFD-E433-0F2B-838CA7D4BBB2}"/>
              </a:ext>
            </a:extLst>
          </p:cNvPr>
          <p:cNvSpPr txBox="1">
            <a:spLocks/>
          </p:cNvSpPr>
          <p:nvPr/>
        </p:nvSpPr>
        <p:spPr>
          <a:xfrm>
            <a:off x="685800" y="681037"/>
            <a:ext cx="10820400" cy="426721"/>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62A2"/>
                </a:solidFill>
                <a:latin typeface="Avenir Next LT Pro"/>
              </a:rPr>
              <a:t>Completing S-Rating Survey</a:t>
            </a:r>
            <a:endParaRPr kumimoji="0" lang="en-US" sz="3200" b="1" i="0" u="none" strike="noStrike" kern="1200" cap="none" spc="0" normalizeH="0" baseline="0" noProof="0" dirty="0">
              <a:ln>
                <a:noFill/>
              </a:ln>
              <a:solidFill>
                <a:srgbClr val="0062A2"/>
              </a:solidFill>
              <a:effectLst/>
              <a:uLnTx/>
              <a:uFillTx/>
              <a:latin typeface="Avenir Next LT Pro"/>
              <a:ea typeface="+mj-ea"/>
              <a:cs typeface="+mj-cs"/>
            </a:endParaRPr>
          </a:p>
        </p:txBody>
      </p:sp>
      <p:pic>
        <p:nvPicPr>
          <p:cNvPr id="7" name="Picture 6" descr="Logo&#10;&#10;Description automatically generated with low confidence">
            <a:extLst>
              <a:ext uri="{FF2B5EF4-FFF2-40B4-BE49-F238E27FC236}">
                <a16:creationId xmlns:a16="http://schemas.microsoft.com/office/drawing/2014/main" id="{C9054A51-CAA8-8A20-B561-AC07C635B1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030" y="6337311"/>
            <a:ext cx="2180872" cy="416471"/>
          </a:xfrm>
          <a:prstGeom prst="rect">
            <a:avLst/>
          </a:prstGeom>
        </p:spPr>
      </p:pic>
      <p:sp>
        <p:nvSpPr>
          <p:cNvPr id="8" name="TextBox 7">
            <a:extLst>
              <a:ext uri="{FF2B5EF4-FFF2-40B4-BE49-F238E27FC236}">
                <a16:creationId xmlns:a16="http://schemas.microsoft.com/office/drawing/2014/main" id="{1CDD75E6-F30E-97D5-E190-88145357A3F8}"/>
              </a:ext>
            </a:extLst>
          </p:cNvPr>
          <p:cNvSpPr txBox="1"/>
          <p:nvPr/>
        </p:nvSpPr>
        <p:spPr>
          <a:xfrm>
            <a:off x="685799" y="1395256"/>
            <a:ext cx="11330610" cy="765851"/>
          </a:xfrm>
          <a:prstGeom prst="rect">
            <a:avLst/>
          </a:prstGeom>
          <a:noFill/>
        </p:spPr>
        <p:txBody>
          <a:bodyPr wrap="square">
            <a:spAutoFit/>
          </a:bodyPr>
          <a:lstStyle/>
          <a:p>
            <a:pPr marL="7938" lvl="1">
              <a:lnSpc>
                <a:spcPct val="90000"/>
              </a:lnSpc>
              <a:spcBef>
                <a:spcPts val="500"/>
              </a:spcBef>
              <a:defRPr/>
            </a:pPr>
            <a:r>
              <a:rPr lang="en-US" sz="2400" dirty="0">
                <a:solidFill>
                  <a:srgbClr val="6A7074"/>
                </a:solidFill>
                <a:latin typeface="Avenir Next LT Pro"/>
              </a:rPr>
              <a:t>Achieving a Positive S-Rating </a:t>
            </a:r>
            <a:r>
              <a:rPr lang="en-US" sz="2400" b="1" dirty="0">
                <a:solidFill>
                  <a:srgbClr val="6A7074"/>
                </a:solidFill>
                <a:latin typeface="Avenir Next LT Pro"/>
              </a:rPr>
              <a:t>(100 or more employees)</a:t>
            </a:r>
            <a:endParaRPr kumimoji="0" lang="en-US" sz="2000" b="1" strike="noStrike" kern="1200" cap="none" spc="0" normalizeH="0" baseline="0" noProof="0" dirty="0">
              <a:ln>
                <a:noFill/>
              </a:ln>
              <a:solidFill>
                <a:srgbClr val="6A7074"/>
              </a:solidFill>
              <a:effectLst/>
              <a:uLnTx/>
              <a:uFillTx/>
              <a:latin typeface="Avenir Next LT Pro"/>
              <a:ea typeface="+mn-ea"/>
              <a:cs typeface="+mn-cs"/>
            </a:endParaRPr>
          </a:p>
          <a:p>
            <a:pPr marL="7938" lvl="1">
              <a:lnSpc>
                <a:spcPct val="90000"/>
              </a:lnSpc>
              <a:spcBef>
                <a:spcPts val="500"/>
              </a:spcBef>
              <a:defRPr/>
            </a:pPr>
            <a:r>
              <a:rPr kumimoji="0" lang="en-US" sz="2000" i="0" u="none" strike="noStrike" kern="1200" cap="none" spc="0" normalizeH="0" baseline="0" noProof="0" dirty="0">
                <a:ln>
                  <a:noFill/>
                </a:ln>
                <a:effectLst/>
                <a:uLnTx/>
                <a:uFillTx/>
                <a:latin typeface="Avenir Next LT Pro"/>
                <a:ea typeface="+mn-ea"/>
                <a:cs typeface="+mn-cs"/>
              </a:rPr>
              <a:t> </a:t>
            </a:r>
          </a:p>
        </p:txBody>
      </p:sp>
      <p:sp>
        <p:nvSpPr>
          <p:cNvPr id="2" name="TextBox 1">
            <a:extLst>
              <a:ext uri="{FF2B5EF4-FFF2-40B4-BE49-F238E27FC236}">
                <a16:creationId xmlns:a16="http://schemas.microsoft.com/office/drawing/2014/main" id="{80BF3AF6-0AD9-66F8-B8DF-8C6B0FE332D8}"/>
              </a:ext>
            </a:extLst>
          </p:cNvPr>
          <p:cNvSpPr txBox="1"/>
          <p:nvPr/>
        </p:nvSpPr>
        <p:spPr>
          <a:xfrm>
            <a:off x="441030" y="1884968"/>
            <a:ext cx="11065170" cy="3785652"/>
          </a:xfrm>
          <a:prstGeom prst="rect">
            <a:avLst/>
          </a:prstGeom>
          <a:noFill/>
        </p:spPr>
        <p:txBody>
          <a:bodyPr wrap="square">
            <a:spAutoFit/>
          </a:bodyPr>
          <a:lstStyle/>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s-MX" sz="2400" dirty="0"/>
              <a:t>Complete </a:t>
            </a:r>
            <a:r>
              <a:rPr lang="es-MX" sz="2400" dirty="0" err="1"/>
              <a:t>the</a:t>
            </a:r>
            <a:r>
              <a:rPr lang="es-MX" sz="2400" dirty="0"/>
              <a:t> </a:t>
            </a:r>
            <a:r>
              <a:rPr lang="es-MX" sz="2400" dirty="0" err="1"/>
              <a:t>Self-Assessment</a:t>
            </a:r>
            <a:r>
              <a:rPr lang="es-MX" sz="2400" dirty="0"/>
              <a:t> </a:t>
            </a:r>
            <a:r>
              <a:rPr lang="es-MX" sz="2400" dirty="0" err="1"/>
              <a:t>Questionnaire</a:t>
            </a:r>
            <a:r>
              <a:rPr lang="es-MX" sz="2400" dirty="0"/>
              <a:t> (SAQ) </a:t>
            </a:r>
            <a:r>
              <a:rPr lang="es-MX" sz="2400" dirty="0" err="1"/>
              <a:t>on</a:t>
            </a:r>
            <a:r>
              <a:rPr lang="es-MX" sz="2400" dirty="0"/>
              <a:t> </a:t>
            </a:r>
            <a:r>
              <a:rPr lang="es-MX" sz="2400" dirty="0" err="1"/>
              <a:t>the</a:t>
            </a:r>
            <a:r>
              <a:rPr lang="es-MX" sz="2400" dirty="0"/>
              <a:t> </a:t>
            </a:r>
            <a:r>
              <a:rPr lang="es-MX" sz="2400" dirty="0" err="1"/>
              <a:t>Supplier</a:t>
            </a:r>
            <a:r>
              <a:rPr lang="es-MX" sz="2400" dirty="0"/>
              <a:t> </a:t>
            </a:r>
            <a:r>
              <a:rPr lang="es-MX" sz="2400" dirty="0" err="1"/>
              <a:t>Assurance</a:t>
            </a:r>
            <a:r>
              <a:rPr lang="es-MX" sz="2400" dirty="0"/>
              <a:t> </a:t>
            </a:r>
            <a:r>
              <a:rPr lang="es-MX" sz="2400" dirty="0" err="1"/>
              <a:t>Platform</a:t>
            </a:r>
            <a:endParaRPr lang="es-MX" sz="2400" dirty="0"/>
          </a:p>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t>Make sure that all VW minimum requirements are met</a:t>
            </a:r>
          </a:p>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t>In case one policy (or several) does not yet exist, please create an according document</a:t>
            </a:r>
          </a:p>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t>If you comply with all minimum requirements and obtain a SAQ score of 80% or more, you reach a green S-Rating</a:t>
            </a:r>
            <a:endParaRPr lang="en-US" sz="2400" dirty="0">
              <a:solidFill>
                <a:srgbClr val="131313"/>
              </a:solidFill>
              <a:highlight>
                <a:srgbClr val="F0F0F2"/>
              </a:highlight>
              <a:ea typeface="+mn-lt"/>
              <a:cs typeface="+mn-lt"/>
            </a:endParaRPr>
          </a:p>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2400" dirty="0">
              <a:solidFill>
                <a:srgbClr val="333C42"/>
              </a:solidFill>
              <a:latin typeface="Avenir Next LT Pro"/>
            </a:endParaRPr>
          </a:p>
          <a:p>
            <a:pPr marL="1371600" marR="0" lvl="2"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333C42"/>
              </a:solidFill>
              <a:effectLst/>
              <a:uLnTx/>
              <a:uFillTx/>
              <a:latin typeface="Avenir Next LT Pro"/>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33C42"/>
              </a:solidFill>
              <a:effectLst/>
              <a:uLnTx/>
              <a:uFillTx/>
              <a:latin typeface="Avenir Next LT Pro"/>
              <a:ea typeface="+mn-ea"/>
              <a:cs typeface="+mn-cs"/>
            </a:endParaRPr>
          </a:p>
        </p:txBody>
      </p:sp>
    </p:spTree>
    <p:extLst>
      <p:ext uri="{BB962C8B-B14F-4D97-AF65-F5344CB8AC3E}">
        <p14:creationId xmlns:p14="http://schemas.microsoft.com/office/powerpoint/2010/main" val="4258169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6E693B54-ECFD-E433-0F2B-838CA7D4BBB2}"/>
              </a:ext>
            </a:extLst>
          </p:cNvPr>
          <p:cNvSpPr txBox="1">
            <a:spLocks/>
          </p:cNvSpPr>
          <p:nvPr/>
        </p:nvSpPr>
        <p:spPr>
          <a:xfrm>
            <a:off x="685800" y="681037"/>
            <a:ext cx="10820400" cy="426721"/>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62A2"/>
                </a:solidFill>
                <a:latin typeface="Avenir Next LT Pro"/>
              </a:rPr>
              <a:t>Completing S-Rating Survey</a:t>
            </a:r>
            <a:endParaRPr kumimoji="0" lang="en-US" sz="3200" b="1" i="0" u="none" strike="noStrike" kern="1200" cap="none" spc="0" normalizeH="0" baseline="0" noProof="0" dirty="0">
              <a:ln>
                <a:noFill/>
              </a:ln>
              <a:solidFill>
                <a:srgbClr val="0062A2"/>
              </a:solidFill>
              <a:effectLst/>
              <a:uLnTx/>
              <a:uFillTx/>
              <a:latin typeface="Avenir Next LT Pro"/>
              <a:ea typeface="+mj-ea"/>
              <a:cs typeface="+mj-cs"/>
            </a:endParaRPr>
          </a:p>
        </p:txBody>
      </p:sp>
      <p:pic>
        <p:nvPicPr>
          <p:cNvPr id="7" name="Picture 6" descr="Logo&#10;&#10;Description automatically generated with low confidence">
            <a:extLst>
              <a:ext uri="{FF2B5EF4-FFF2-40B4-BE49-F238E27FC236}">
                <a16:creationId xmlns:a16="http://schemas.microsoft.com/office/drawing/2014/main" id="{C9054A51-CAA8-8A20-B561-AC07C635B1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030" y="6337311"/>
            <a:ext cx="2180872" cy="416471"/>
          </a:xfrm>
          <a:prstGeom prst="rect">
            <a:avLst/>
          </a:prstGeom>
        </p:spPr>
      </p:pic>
      <p:sp>
        <p:nvSpPr>
          <p:cNvPr id="8" name="TextBox 7">
            <a:extLst>
              <a:ext uri="{FF2B5EF4-FFF2-40B4-BE49-F238E27FC236}">
                <a16:creationId xmlns:a16="http://schemas.microsoft.com/office/drawing/2014/main" id="{1CDD75E6-F30E-97D5-E190-88145357A3F8}"/>
              </a:ext>
            </a:extLst>
          </p:cNvPr>
          <p:cNvSpPr txBox="1"/>
          <p:nvPr/>
        </p:nvSpPr>
        <p:spPr>
          <a:xfrm>
            <a:off x="685799" y="1395256"/>
            <a:ext cx="11330610" cy="765851"/>
          </a:xfrm>
          <a:prstGeom prst="rect">
            <a:avLst/>
          </a:prstGeom>
          <a:noFill/>
        </p:spPr>
        <p:txBody>
          <a:bodyPr wrap="square">
            <a:spAutoFit/>
          </a:bodyPr>
          <a:lstStyle/>
          <a:p>
            <a:pPr marL="7938" lvl="1">
              <a:lnSpc>
                <a:spcPct val="90000"/>
              </a:lnSpc>
              <a:spcBef>
                <a:spcPts val="500"/>
              </a:spcBef>
              <a:defRPr/>
            </a:pPr>
            <a:r>
              <a:rPr lang="en-US" sz="2400" dirty="0">
                <a:solidFill>
                  <a:srgbClr val="6A7074"/>
                </a:solidFill>
                <a:latin typeface="Avenir Next LT Pro"/>
              </a:rPr>
              <a:t>Achieving a Positive S-Rating </a:t>
            </a:r>
            <a:r>
              <a:rPr lang="en-US" sz="2400" b="1" dirty="0">
                <a:solidFill>
                  <a:srgbClr val="6A7074"/>
                </a:solidFill>
                <a:latin typeface="Avenir Next LT Pro"/>
              </a:rPr>
              <a:t>(100 or more employees)</a:t>
            </a:r>
            <a:endParaRPr kumimoji="0" lang="en-US" sz="2000" b="1" strike="noStrike" kern="1200" cap="none" spc="0" normalizeH="0" baseline="0" noProof="0" dirty="0">
              <a:ln>
                <a:noFill/>
              </a:ln>
              <a:solidFill>
                <a:srgbClr val="6A7074"/>
              </a:solidFill>
              <a:effectLst/>
              <a:uLnTx/>
              <a:uFillTx/>
              <a:latin typeface="Avenir Next LT Pro"/>
              <a:ea typeface="+mn-ea"/>
              <a:cs typeface="+mn-cs"/>
            </a:endParaRPr>
          </a:p>
          <a:p>
            <a:pPr marL="7938" lvl="1">
              <a:lnSpc>
                <a:spcPct val="90000"/>
              </a:lnSpc>
              <a:spcBef>
                <a:spcPts val="500"/>
              </a:spcBef>
              <a:defRPr/>
            </a:pPr>
            <a:r>
              <a:rPr kumimoji="0" lang="en-US" sz="2000" i="0" u="none" strike="noStrike" kern="1200" cap="none" spc="0" normalizeH="0" baseline="0" noProof="0" dirty="0">
                <a:ln>
                  <a:noFill/>
                </a:ln>
                <a:effectLst/>
                <a:uLnTx/>
                <a:uFillTx/>
                <a:latin typeface="Avenir Next LT Pro"/>
                <a:ea typeface="+mn-ea"/>
                <a:cs typeface="+mn-cs"/>
              </a:rPr>
              <a:t> </a:t>
            </a:r>
          </a:p>
        </p:txBody>
      </p:sp>
      <p:sp>
        <p:nvSpPr>
          <p:cNvPr id="2" name="TextBox 1">
            <a:extLst>
              <a:ext uri="{FF2B5EF4-FFF2-40B4-BE49-F238E27FC236}">
                <a16:creationId xmlns:a16="http://schemas.microsoft.com/office/drawing/2014/main" id="{80BF3AF6-0AD9-66F8-B8DF-8C6B0FE332D8}"/>
              </a:ext>
            </a:extLst>
          </p:cNvPr>
          <p:cNvSpPr txBox="1"/>
          <p:nvPr/>
        </p:nvSpPr>
        <p:spPr>
          <a:xfrm>
            <a:off x="441030" y="1884968"/>
            <a:ext cx="11065170" cy="3416320"/>
          </a:xfrm>
          <a:prstGeom prst="rect">
            <a:avLst/>
          </a:prstGeom>
          <a:noFill/>
        </p:spPr>
        <p:txBody>
          <a:bodyPr wrap="square">
            <a:spAutoFit/>
          </a:bodyPr>
          <a:lstStyle/>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t>If you reach a SAQ score of less than 80%, the S-Rating depends on further factors. First, make sure you have met the minimum requirements of the Volkswagen Group. Following that, work on the questions concerning management systems to improve your score.</a:t>
            </a:r>
          </a:p>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t>In addition, locations with own production sites should be aware that they need to prove a certified environmental management system</a:t>
            </a:r>
            <a:endParaRPr lang="en-US" sz="2400" dirty="0">
              <a:solidFill>
                <a:srgbClr val="131313"/>
              </a:solidFill>
              <a:highlight>
                <a:srgbClr val="F0F0F2"/>
              </a:highlight>
              <a:ea typeface="+mn-lt"/>
              <a:cs typeface="+mn-lt"/>
            </a:endParaRPr>
          </a:p>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2400" dirty="0">
              <a:solidFill>
                <a:srgbClr val="333C42"/>
              </a:solidFill>
              <a:latin typeface="Avenir Next LT Pro"/>
            </a:endParaRPr>
          </a:p>
          <a:p>
            <a:pPr marL="1371600" marR="0" lvl="2"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333C42"/>
              </a:solidFill>
              <a:effectLst/>
              <a:uLnTx/>
              <a:uFillTx/>
              <a:latin typeface="Avenir Next LT Pro"/>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33C42"/>
              </a:solidFill>
              <a:effectLst/>
              <a:uLnTx/>
              <a:uFillTx/>
              <a:latin typeface="Avenir Next LT Pro"/>
              <a:ea typeface="+mn-ea"/>
              <a:cs typeface="+mn-cs"/>
            </a:endParaRPr>
          </a:p>
        </p:txBody>
      </p:sp>
    </p:spTree>
    <p:extLst>
      <p:ext uri="{BB962C8B-B14F-4D97-AF65-F5344CB8AC3E}">
        <p14:creationId xmlns:p14="http://schemas.microsoft.com/office/powerpoint/2010/main" val="2090486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6E693B54-ECFD-E433-0F2B-838CA7D4BBB2}"/>
              </a:ext>
            </a:extLst>
          </p:cNvPr>
          <p:cNvSpPr txBox="1">
            <a:spLocks/>
          </p:cNvSpPr>
          <p:nvPr/>
        </p:nvSpPr>
        <p:spPr>
          <a:xfrm>
            <a:off x="685800" y="681037"/>
            <a:ext cx="10820400" cy="426721"/>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62A2"/>
                </a:solidFill>
                <a:latin typeface="Avenir Next LT Pro"/>
              </a:rPr>
              <a:t>Completing S-Rating Survey</a:t>
            </a:r>
            <a:endParaRPr kumimoji="0" lang="en-US" sz="3200" b="1" i="0" u="none" strike="noStrike" kern="1200" cap="none" spc="0" normalizeH="0" baseline="0" noProof="0" dirty="0">
              <a:ln>
                <a:noFill/>
              </a:ln>
              <a:solidFill>
                <a:srgbClr val="0062A2"/>
              </a:solidFill>
              <a:effectLst/>
              <a:uLnTx/>
              <a:uFillTx/>
              <a:latin typeface="Avenir Next LT Pro"/>
              <a:ea typeface="+mj-ea"/>
              <a:cs typeface="+mj-cs"/>
            </a:endParaRPr>
          </a:p>
        </p:txBody>
      </p:sp>
      <p:pic>
        <p:nvPicPr>
          <p:cNvPr id="7" name="Picture 6" descr="Logo&#10;&#10;Description automatically generated with low confidence">
            <a:extLst>
              <a:ext uri="{FF2B5EF4-FFF2-40B4-BE49-F238E27FC236}">
                <a16:creationId xmlns:a16="http://schemas.microsoft.com/office/drawing/2014/main" id="{C9054A51-CAA8-8A20-B561-AC07C635B1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030" y="6337311"/>
            <a:ext cx="2180872" cy="416471"/>
          </a:xfrm>
          <a:prstGeom prst="rect">
            <a:avLst/>
          </a:prstGeom>
        </p:spPr>
      </p:pic>
      <p:sp>
        <p:nvSpPr>
          <p:cNvPr id="8" name="TextBox 7">
            <a:extLst>
              <a:ext uri="{FF2B5EF4-FFF2-40B4-BE49-F238E27FC236}">
                <a16:creationId xmlns:a16="http://schemas.microsoft.com/office/drawing/2014/main" id="{1CDD75E6-F30E-97D5-E190-88145357A3F8}"/>
              </a:ext>
            </a:extLst>
          </p:cNvPr>
          <p:cNvSpPr txBox="1"/>
          <p:nvPr/>
        </p:nvSpPr>
        <p:spPr>
          <a:xfrm>
            <a:off x="685799" y="1395256"/>
            <a:ext cx="11330610" cy="424732"/>
          </a:xfrm>
          <a:prstGeom prst="rect">
            <a:avLst/>
          </a:prstGeom>
          <a:noFill/>
        </p:spPr>
        <p:txBody>
          <a:bodyPr wrap="square">
            <a:spAutoFit/>
          </a:bodyPr>
          <a:lstStyle/>
          <a:p>
            <a:pPr marL="7938" lvl="1">
              <a:lnSpc>
                <a:spcPct val="90000"/>
              </a:lnSpc>
              <a:spcBef>
                <a:spcPts val="500"/>
              </a:spcBef>
              <a:defRPr/>
            </a:pPr>
            <a:r>
              <a:rPr lang="en-US" sz="2400" dirty="0">
                <a:solidFill>
                  <a:srgbClr val="6A7074"/>
                </a:solidFill>
                <a:latin typeface="Avenir Next LT Pro"/>
              </a:rPr>
              <a:t>S-Rating Contact</a:t>
            </a:r>
            <a:endParaRPr kumimoji="0" lang="en-US" sz="2000" i="0" u="none" strike="noStrike" kern="1200" cap="none" spc="0" normalizeH="0" baseline="0" noProof="0" dirty="0">
              <a:ln>
                <a:noFill/>
              </a:ln>
              <a:effectLst/>
              <a:uLnTx/>
              <a:uFillTx/>
              <a:latin typeface="Avenir Next LT Pro"/>
              <a:ea typeface="+mn-ea"/>
              <a:cs typeface="+mn-cs"/>
            </a:endParaRPr>
          </a:p>
        </p:txBody>
      </p:sp>
      <p:sp>
        <p:nvSpPr>
          <p:cNvPr id="2" name="TextBox 1">
            <a:extLst>
              <a:ext uri="{FF2B5EF4-FFF2-40B4-BE49-F238E27FC236}">
                <a16:creationId xmlns:a16="http://schemas.microsoft.com/office/drawing/2014/main" id="{80BF3AF6-0AD9-66F8-B8DF-8C6B0FE332D8}"/>
              </a:ext>
            </a:extLst>
          </p:cNvPr>
          <p:cNvSpPr txBox="1"/>
          <p:nvPr/>
        </p:nvSpPr>
        <p:spPr>
          <a:xfrm>
            <a:off x="441030" y="1884968"/>
            <a:ext cx="11065170" cy="3046988"/>
          </a:xfrm>
          <a:prstGeom prst="rect">
            <a:avLst/>
          </a:prstGeom>
          <a:noFill/>
        </p:spPr>
        <p:txBody>
          <a:bodyPr wrap="square">
            <a:spAutoFit/>
          </a:bodyPr>
          <a:lstStyle/>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solidFill>
                  <a:srgbClr val="333C42"/>
                </a:solidFill>
                <a:latin typeface="Avenir Next LT Pro"/>
              </a:rPr>
              <a:t>Questions regarding:</a:t>
            </a:r>
          </a:p>
          <a:p>
            <a:pPr marL="1714500" lvl="3" indent="-342900">
              <a:buFont typeface="Wingdings" panose="05000000000000000000" pitchFamily="2" charset="2"/>
              <a:buChar char="Ø"/>
              <a:defRPr/>
            </a:pPr>
            <a:r>
              <a:rPr lang="en-US" sz="2400" dirty="0">
                <a:solidFill>
                  <a:srgbClr val="333C42"/>
                </a:solidFill>
                <a:latin typeface="Avenir Next LT Pro"/>
              </a:rPr>
              <a:t>Exemption from the S-Rating</a:t>
            </a:r>
          </a:p>
          <a:p>
            <a:pPr marL="1714500" lvl="3" indent="-342900">
              <a:buFont typeface="Wingdings" panose="05000000000000000000" pitchFamily="2" charset="2"/>
              <a:buChar char="Ø"/>
              <a:defRPr/>
            </a:pPr>
            <a:r>
              <a:rPr lang="en-US" sz="2400" dirty="0">
                <a:solidFill>
                  <a:srgbClr val="333C42"/>
                </a:solidFill>
                <a:latin typeface="Avenir Next LT Pro"/>
              </a:rPr>
              <a:t>Minimum requirements</a:t>
            </a:r>
          </a:p>
          <a:p>
            <a:pPr marL="1714500" lvl="3" indent="-342900">
              <a:buFont typeface="Wingdings" panose="05000000000000000000" pitchFamily="2" charset="2"/>
              <a:buChar char="Ø"/>
              <a:defRPr/>
            </a:pPr>
            <a:r>
              <a:rPr lang="en-US" sz="2400" dirty="0">
                <a:solidFill>
                  <a:srgbClr val="333C42"/>
                </a:solidFill>
                <a:latin typeface="Avenir Next LT Pro"/>
              </a:rPr>
              <a:t>Scoring</a:t>
            </a:r>
          </a:p>
          <a:p>
            <a:pPr marL="1257300" lvl="2" indent="-342900">
              <a:buFont typeface="Wingdings" panose="05000000000000000000" pitchFamily="2" charset="2"/>
              <a:buChar char="Ø"/>
              <a:defRPr/>
            </a:pPr>
            <a:r>
              <a:rPr lang="en-US" sz="2400" dirty="0">
                <a:solidFill>
                  <a:srgbClr val="333C42"/>
                </a:solidFill>
                <a:latin typeface="Avenir Next LT Pro"/>
              </a:rPr>
              <a:t>E-Mail: </a:t>
            </a:r>
            <a:r>
              <a:rPr lang="en-US" sz="2400" dirty="0">
                <a:solidFill>
                  <a:srgbClr val="333C42"/>
                </a:solidFill>
                <a:latin typeface="Avenir Next LT Pro"/>
                <a:hlinkClick r:id="rId3"/>
              </a:rPr>
              <a:t>sustainability@vwgroupsupply.com</a:t>
            </a:r>
            <a:endParaRPr lang="en-US" sz="2400" dirty="0">
              <a:solidFill>
                <a:srgbClr val="333C42"/>
              </a:solidFill>
              <a:latin typeface="Avenir Next LT Pro"/>
            </a:endParaRPr>
          </a:p>
          <a:p>
            <a:pPr marL="1257300" lvl="2" indent="-342900">
              <a:buFont typeface="Wingdings" panose="05000000000000000000" pitchFamily="2" charset="2"/>
              <a:buChar char="Ø"/>
              <a:defRPr/>
            </a:pPr>
            <a:endParaRPr lang="en-US" sz="2400" dirty="0">
              <a:solidFill>
                <a:srgbClr val="333C42"/>
              </a:solidFill>
              <a:latin typeface="Avenir Next LT Pro"/>
            </a:endParaRPr>
          </a:p>
          <a:p>
            <a:pPr marL="1371600" marR="0" lvl="2"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333C42"/>
              </a:solidFill>
              <a:effectLst/>
              <a:uLnTx/>
              <a:uFillTx/>
              <a:latin typeface="Avenir Next LT Pro"/>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33C42"/>
              </a:solidFill>
              <a:effectLst/>
              <a:uLnTx/>
              <a:uFillTx/>
              <a:latin typeface="Avenir Next LT Pro"/>
              <a:ea typeface="+mn-ea"/>
              <a:cs typeface="+mn-cs"/>
            </a:endParaRPr>
          </a:p>
        </p:txBody>
      </p:sp>
    </p:spTree>
    <p:extLst>
      <p:ext uri="{BB962C8B-B14F-4D97-AF65-F5344CB8AC3E}">
        <p14:creationId xmlns:p14="http://schemas.microsoft.com/office/powerpoint/2010/main" val="2178420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10;&#10;Description automatically generated with low confidence">
            <a:extLst>
              <a:ext uri="{FF2B5EF4-FFF2-40B4-BE49-F238E27FC236}">
                <a16:creationId xmlns:a16="http://schemas.microsoft.com/office/drawing/2014/main" id="{68A63E68-35ED-F648-84C9-46B2D63310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74899" y="4205490"/>
            <a:ext cx="3075317" cy="587278"/>
          </a:xfrm>
          <a:prstGeom prst="rect">
            <a:avLst/>
          </a:prstGeom>
        </p:spPr>
      </p:pic>
      <p:sp>
        <p:nvSpPr>
          <p:cNvPr id="5" name="Title 4">
            <a:extLst>
              <a:ext uri="{FF2B5EF4-FFF2-40B4-BE49-F238E27FC236}">
                <a16:creationId xmlns:a16="http://schemas.microsoft.com/office/drawing/2014/main" id="{953C9E0E-CBF6-0140-A360-F2BFBCB9C6FA}"/>
              </a:ext>
            </a:extLst>
          </p:cNvPr>
          <p:cNvSpPr>
            <a:spLocks noGrp="1"/>
          </p:cNvSpPr>
          <p:nvPr>
            <p:ph type="title"/>
          </p:nvPr>
        </p:nvSpPr>
        <p:spPr/>
        <p:txBody>
          <a:bodyPr/>
          <a:lstStyle/>
          <a:p>
            <a:r>
              <a:rPr lang="en-US" dirty="0"/>
              <a:t>Thank </a:t>
            </a:r>
            <a:r>
              <a:rPr lang="en-US" b="1" dirty="0">
                <a:solidFill>
                  <a:schemeClr val="tx2"/>
                </a:solidFill>
              </a:rPr>
              <a:t>You</a:t>
            </a:r>
          </a:p>
        </p:txBody>
      </p:sp>
      <p:pic>
        <p:nvPicPr>
          <p:cNvPr id="3" name="Picture Placeholder 2">
            <a:extLst>
              <a:ext uri="{FF2B5EF4-FFF2-40B4-BE49-F238E27FC236}">
                <a16:creationId xmlns:a16="http://schemas.microsoft.com/office/drawing/2014/main" id="{6647E5C5-3FAB-07C2-1FF8-2F309E9CB9F6}"/>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1384" r="43376"/>
          <a:stretch/>
        </p:blipFill>
        <p:spPr>
          <a:xfrm>
            <a:off x="2" y="0"/>
            <a:ext cx="6736357" cy="6857999"/>
          </a:xfrm>
        </p:spPr>
      </p:pic>
    </p:spTree>
    <p:extLst>
      <p:ext uri="{BB962C8B-B14F-4D97-AF65-F5344CB8AC3E}">
        <p14:creationId xmlns:p14="http://schemas.microsoft.com/office/powerpoint/2010/main" val="217977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6E693B54-ECFD-E433-0F2B-838CA7D4BBB2}"/>
              </a:ext>
            </a:extLst>
          </p:cNvPr>
          <p:cNvSpPr txBox="1">
            <a:spLocks/>
          </p:cNvSpPr>
          <p:nvPr/>
        </p:nvSpPr>
        <p:spPr>
          <a:xfrm>
            <a:off x="685800" y="681037"/>
            <a:ext cx="10820400" cy="426721"/>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62A2"/>
                </a:solidFill>
                <a:latin typeface="Avenir Next LT Pro"/>
              </a:rPr>
              <a:t>Acquiring DUNS Number</a:t>
            </a:r>
            <a:endParaRPr kumimoji="0" lang="en-US" sz="3200" b="1" i="0" u="none" strike="noStrike" kern="1200" cap="none" spc="0" normalizeH="0" baseline="0" noProof="0" dirty="0">
              <a:ln>
                <a:noFill/>
              </a:ln>
              <a:solidFill>
                <a:srgbClr val="0062A2"/>
              </a:solidFill>
              <a:effectLst/>
              <a:uLnTx/>
              <a:uFillTx/>
              <a:latin typeface="Avenir Next LT Pro"/>
              <a:ea typeface="+mj-ea"/>
              <a:cs typeface="+mj-cs"/>
            </a:endParaRPr>
          </a:p>
        </p:txBody>
      </p:sp>
      <p:pic>
        <p:nvPicPr>
          <p:cNvPr id="7" name="Picture 6" descr="Logo&#10;&#10;Description automatically generated with low confidence">
            <a:extLst>
              <a:ext uri="{FF2B5EF4-FFF2-40B4-BE49-F238E27FC236}">
                <a16:creationId xmlns:a16="http://schemas.microsoft.com/office/drawing/2014/main" id="{C9054A51-CAA8-8A20-B561-AC07C635B1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030" y="6337311"/>
            <a:ext cx="2180872" cy="416471"/>
          </a:xfrm>
          <a:prstGeom prst="rect">
            <a:avLst/>
          </a:prstGeom>
        </p:spPr>
      </p:pic>
      <p:sp>
        <p:nvSpPr>
          <p:cNvPr id="12" name="TextBox 11">
            <a:extLst>
              <a:ext uri="{FF2B5EF4-FFF2-40B4-BE49-F238E27FC236}">
                <a16:creationId xmlns:a16="http://schemas.microsoft.com/office/drawing/2014/main" id="{6FF4E7BE-F175-F6FD-3447-10E14B4BDB17}"/>
              </a:ext>
            </a:extLst>
          </p:cNvPr>
          <p:cNvSpPr txBox="1"/>
          <p:nvPr/>
        </p:nvSpPr>
        <p:spPr>
          <a:xfrm>
            <a:off x="441030" y="1694468"/>
            <a:ext cx="11065170" cy="3046988"/>
          </a:xfrm>
          <a:prstGeom prst="rect">
            <a:avLst/>
          </a:prstGeom>
          <a:noFill/>
        </p:spPr>
        <p:txBody>
          <a:bodyPr wrap="square">
            <a:spAutoFit/>
          </a:bodyPr>
          <a:lstStyle/>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srgbClr val="333C42"/>
                </a:solidFill>
                <a:effectLst/>
                <a:uLnTx/>
                <a:uFillTx/>
                <a:latin typeface="Avenir Next LT Pro"/>
                <a:ea typeface="+mn-ea"/>
                <a:cs typeface="+mn-cs"/>
              </a:rPr>
              <a:t>If your company does not already have a DUNS number, please </a:t>
            </a:r>
            <a:r>
              <a:rPr lang="en-US" sz="2400" dirty="0">
                <a:solidFill>
                  <a:srgbClr val="333C42"/>
                </a:solidFill>
                <a:latin typeface="Avenir Next LT Pro"/>
              </a:rPr>
              <a:t>go to           </a:t>
            </a:r>
            <a:r>
              <a:rPr kumimoji="0" lang="en-US" sz="2400" b="0" i="0" u="none" strike="noStrike" kern="1200" cap="none" spc="0" normalizeH="0" baseline="0" noProof="0" dirty="0">
                <a:ln>
                  <a:noFill/>
                </a:ln>
                <a:solidFill>
                  <a:srgbClr val="333C42"/>
                </a:solidFill>
                <a:effectLst/>
                <a:uLnTx/>
                <a:uFillTx/>
                <a:latin typeface="Avenir Next LT Pro"/>
                <a:ea typeface="+mn-ea"/>
                <a:cs typeface="+mn-cs"/>
              </a:rPr>
              <a:t>Dun &amp; Bradstreet’s company site for more information: </a:t>
            </a:r>
            <a:r>
              <a:rPr kumimoji="0" lang="en-US" sz="2400" b="0" i="0" u="none" strike="noStrike" kern="1200" cap="none" spc="0" normalizeH="0" baseline="0" noProof="0" dirty="0">
                <a:ln>
                  <a:noFill/>
                </a:ln>
                <a:solidFill>
                  <a:srgbClr val="333C42"/>
                </a:solidFill>
                <a:effectLst/>
                <a:uLnTx/>
                <a:uFillTx/>
                <a:latin typeface="Avenir Next LT Pro"/>
                <a:ea typeface="+mn-ea"/>
                <a:cs typeface="+mn-cs"/>
                <a:hlinkClick r:id="rId3"/>
              </a:rPr>
              <a:t>https://www.dnb.com/duns/get-a-duns.html?search</a:t>
            </a:r>
            <a:endParaRPr kumimoji="0" lang="en-US" sz="2400" b="0" i="0" u="none" strike="noStrike" kern="1200" cap="none" spc="0" normalizeH="0" baseline="0" noProof="0" dirty="0">
              <a:ln>
                <a:noFill/>
              </a:ln>
              <a:solidFill>
                <a:srgbClr val="333C42"/>
              </a:solidFill>
              <a:effectLst/>
              <a:uLnTx/>
              <a:uFillTx/>
              <a:latin typeface="Avenir Next LT Pro"/>
              <a:ea typeface="+mn-ea"/>
              <a:cs typeface="+mn-cs"/>
            </a:endParaRPr>
          </a:p>
          <a:p>
            <a:pPr marL="1257300" marR="0" lvl="2"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400" b="0" i="0" u="none" strike="noStrike" kern="1200" cap="none" spc="0" normalizeH="0" baseline="0" noProof="0" dirty="0">
              <a:ln>
                <a:noFill/>
              </a:ln>
              <a:solidFill>
                <a:srgbClr val="333C42"/>
              </a:solidFill>
              <a:effectLst/>
              <a:uLnTx/>
              <a:uFillTx/>
              <a:latin typeface="Avenir Next LT Pro"/>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333C42"/>
              </a:solidFill>
              <a:latin typeface="Avenir Next LT Pro"/>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sz="2400" dirty="0">
              <a:solidFill>
                <a:srgbClr val="333C42"/>
              </a:solidFill>
              <a:latin typeface="Avenir Next LT Pro"/>
            </a:endParaRPr>
          </a:p>
          <a:p>
            <a:pPr marL="1371600" marR="0" lvl="2"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400" b="0" i="0" u="none" strike="noStrike" kern="1200" cap="none" spc="0" normalizeH="0" baseline="0" noProof="0" dirty="0">
              <a:ln>
                <a:noFill/>
              </a:ln>
              <a:solidFill>
                <a:srgbClr val="333C42"/>
              </a:solidFill>
              <a:effectLst/>
              <a:uLnTx/>
              <a:uFillTx/>
              <a:latin typeface="Avenir Next LT Pro"/>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33C42"/>
              </a:solidFill>
              <a:effectLst/>
              <a:uLnTx/>
              <a:uFillTx/>
              <a:latin typeface="Avenir Next LT Pro"/>
              <a:ea typeface="+mn-ea"/>
              <a:cs typeface="+mn-cs"/>
            </a:endParaRPr>
          </a:p>
        </p:txBody>
      </p:sp>
    </p:spTree>
    <p:extLst>
      <p:ext uri="{BB962C8B-B14F-4D97-AF65-F5344CB8AC3E}">
        <p14:creationId xmlns:p14="http://schemas.microsoft.com/office/powerpoint/2010/main" val="1634872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04157E-C388-7C45-A71A-B3962E67FF48}"/>
              </a:ext>
            </a:extLst>
          </p:cNvPr>
          <p:cNvSpPr>
            <a:spLocks noGrp="1"/>
          </p:cNvSpPr>
          <p:nvPr>
            <p:ph type="title"/>
          </p:nvPr>
        </p:nvSpPr>
        <p:spPr>
          <a:xfrm>
            <a:off x="1470372" y="2762865"/>
            <a:ext cx="3787428" cy="3067663"/>
          </a:xfrm>
        </p:spPr>
        <p:txBody>
          <a:bodyPr/>
          <a:lstStyle/>
          <a:p>
            <a:r>
              <a:rPr lang="en-US" b="0" dirty="0">
                <a:solidFill>
                  <a:schemeClr val="bg2"/>
                </a:solidFill>
              </a:rPr>
              <a:t>Registering</a:t>
            </a:r>
            <a:br>
              <a:rPr lang="en-US" dirty="0"/>
            </a:br>
            <a:r>
              <a:rPr lang="en-US" dirty="0"/>
              <a:t>in </a:t>
            </a:r>
            <a:r>
              <a:rPr lang="en-US" dirty="0" err="1"/>
              <a:t>OneKBP</a:t>
            </a:r>
            <a:endParaRPr lang="en-US" b="1" dirty="0">
              <a:solidFill>
                <a:schemeClr val="tx2"/>
              </a:solidFill>
            </a:endParaRPr>
          </a:p>
        </p:txBody>
      </p:sp>
      <p:grpSp>
        <p:nvGrpSpPr>
          <p:cNvPr id="26" name="Group 25">
            <a:extLst>
              <a:ext uri="{FF2B5EF4-FFF2-40B4-BE49-F238E27FC236}">
                <a16:creationId xmlns:a16="http://schemas.microsoft.com/office/drawing/2014/main" id="{5A232A04-B32E-EC4E-90F1-1673CC376701}"/>
              </a:ext>
            </a:extLst>
          </p:cNvPr>
          <p:cNvGrpSpPr/>
          <p:nvPr/>
        </p:nvGrpSpPr>
        <p:grpSpPr>
          <a:xfrm>
            <a:off x="1646582" y="1601885"/>
            <a:ext cx="850812" cy="850812"/>
            <a:chOff x="1253291" y="1724153"/>
            <a:chExt cx="397530" cy="397530"/>
          </a:xfrm>
        </p:grpSpPr>
        <p:sp>
          <p:nvSpPr>
            <p:cNvPr id="29" name="Rounded Rectangle 28">
              <a:extLst>
                <a:ext uri="{FF2B5EF4-FFF2-40B4-BE49-F238E27FC236}">
                  <a16:creationId xmlns:a16="http://schemas.microsoft.com/office/drawing/2014/main" id="{4F98A849-62A9-3A4D-9BCF-62106999DA56}"/>
                </a:ext>
              </a:extLst>
            </p:cNvPr>
            <p:cNvSpPr/>
            <p:nvPr/>
          </p:nvSpPr>
          <p:spPr>
            <a:xfrm rot="2700000">
              <a:off x="1253291" y="1724153"/>
              <a:ext cx="397530" cy="39753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0D4383"/>
                </a:solidFill>
                <a:effectLst/>
                <a:uLnTx/>
                <a:uFillTx/>
                <a:latin typeface="Avenir Next LT Pro"/>
                <a:ea typeface="+mn-ea"/>
                <a:cs typeface="+mn-cs"/>
              </a:endParaRPr>
            </a:p>
          </p:txBody>
        </p:sp>
        <p:sp>
          <p:nvSpPr>
            <p:cNvPr id="32" name="TextBox 31">
              <a:extLst>
                <a:ext uri="{FF2B5EF4-FFF2-40B4-BE49-F238E27FC236}">
                  <a16:creationId xmlns:a16="http://schemas.microsoft.com/office/drawing/2014/main" id="{7F4CC16A-A6C5-5C44-A705-C31B3CD8D2B3}"/>
                </a:ext>
              </a:extLst>
            </p:cNvPr>
            <p:cNvSpPr txBox="1"/>
            <p:nvPr/>
          </p:nvSpPr>
          <p:spPr>
            <a:xfrm>
              <a:off x="1297304" y="1771796"/>
              <a:ext cx="336442" cy="30198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venir Next LT Pro"/>
                  <a:ea typeface="+mn-ea"/>
                  <a:cs typeface="+mn-cs"/>
                </a:rPr>
                <a:t>02</a:t>
              </a:r>
            </a:p>
          </p:txBody>
        </p:sp>
      </p:grpSp>
      <p:pic>
        <p:nvPicPr>
          <p:cNvPr id="3" name="Picture Placeholder 2">
            <a:extLst>
              <a:ext uri="{FF2B5EF4-FFF2-40B4-BE49-F238E27FC236}">
                <a16:creationId xmlns:a16="http://schemas.microsoft.com/office/drawing/2014/main" id="{76DD5EE2-454B-0CBA-B17C-A6C26C98093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7275" r="17275"/>
          <a:stretch/>
        </p:blipFill>
        <p:spPr>
          <a:xfrm>
            <a:off x="5455642" y="0"/>
            <a:ext cx="6736358" cy="6858000"/>
          </a:xfrm>
        </p:spPr>
      </p:pic>
    </p:spTree>
    <p:extLst>
      <p:ext uri="{BB962C8B-B14F-4D97-AF65-F5344CB8AC3E}">
        <p14:creationId xmlns:p14="http://schemas.microsoft.com/office/powerpoint/2010/main" val="290891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6E693B54-ECFD-E433-0F2B-838CA7D4BBB2}"/>
              </a:ext>
            </a:extLst>
          </p:cNvPr>
          <p:cNvSpPr txBox="1">
            <a:spLocks/>
          </p:cNvSpPr>
          <p:nvPr/>
        </p:nvSpPr>
        <p:spPr>
          <a:xfrm>
            <a:off x="685800" y="681037"/>
            <a:ext cx="10820400" cy="426721"/>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62A2"/>
                </a:solidFill>
                <a:latin typeface="Avenir Next LT Pro"/>
              </a:rPr>
              <a:t>Registering in </a:t>
            </a:r>
            <a:r>
              <a:rPr lang="en-US" dirty="0" err="1">
                <a:solidFill>
                  <a:srgbClr val="0062A2"/>
                </a:solidFill>
                <a:latin typeface="Avenir Next LT Pro"/>
              </a:rPr>
              <a:t>OneKBP</a:t>
            </a:r>
            <a:endParaRPr kumimoji="0" lang="en-US" sz="3200" b="1" i="0" u="none" strike="noStrike" kern="1200" cap="none" spc="0" normalizeH="0" baseline="0" noProof="0" dirty="0">
              <a:ln>
                <a:noFill/>
              </a:ln>
              <a:solidFill>
                <a:srgbClr val="0062A2"/>
              </a:solidFill>
              <a:effectLst/>
              <a:uLnTx/>
              <a:uFillTx/>
              <a:latin typeface="Avenir Next LT Pro"/>
              <a:ea typeface="+mj-ea"/>
              <a:cs typeface="+mj-cs"/>
            </a:endParaRPr>
          </a:p>
        </p:txBody>
      </p:sp>
      <p:pic>
        <p:nvPicPr>
          <p:cNvPr id="7" name="Picture 6" descr="Logo&#10;&#10;Description automatically generated with low confidence">
            <a:extLst>
              <a:ext uri="{FF2B5EF4-FFF2-40B4-BE49-F238E27FC236}">
                <a16:creationId xmlns:a16="http://schemas.microsoft.com/office/drawing/2014/main" id="{C9054A51-CAA8-8A20-B561-AC07C635B1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030" y="6337311"/>
            <a:ext cx="2180872" cy="416471"/>
          </a:xfrm>
          <a:prstGeom prst="rect">
            <a:avLst/>
          </a:prstGeom>
        </p:spPr>
      </p:pic>
      <p:pic>
        <p:nvPicPr>
          <p:cNvPr id="2" name="Picture 5" descr="Shape, arrow&#10;&#10;Description automatically generated">
            <a:extLst>
              <a:ext uri="{FF2B5EF4-FFF2-40B4-BE49-F238E27FC236}">
                <a16:creationId xmlns:a16="http://schemas.microsoft.com/office/drawing/2014/main" id="{EFA6F668-05A9-7AF2-2630-436F0168C4AC}"/>
              </a:ext>
            </a:extLst>
          </p:cNvPr>
          <p:cNvPicPr>
            <a:picLocks noChangeAspect="1"/>
          </p:cNvPicPr>
          <p:nvPr/>
        </p:nvPicPr>
        <p:blipFill>
          <a:blip r:embed="rId3"/>
          <a:stretch>
            <a:fillRect/>
          </a:stretch>
        </p:blipFill>
        <p:spPr>
          <a:xfrm>
            <a:off x="2309478" y="1819988"/>
            <a:ext cx="7317756" cy="4038555"/>
          </a:xfrm>
          <a:prstGeom prst="rect">
            <a:avLst/>
          </a:prstGeom>
        </p:spPr>
      </p:pic>
      <p:sp>
        <p:nvSpPr>
          <p:cNvPr id="8" name="TextBox 7">
            <a:extLst>
              <a:ext uri="{FF2B5EF4-FFF2-40B4-BE49-F238E27FC236}">
                <a16:creationId xmlns:a16="http://schemas.microsoft.com/office/drawing/2014/main" id="{1CDD75E6-F30E-97D5-E190-88145357A3F8}"/>
              </a:ext>
            </a:extLst>
          </p:cNvPr>
          <p:cNvSpPr txBox="1"/>
          <p:nvPr/>
        </p:nvSpPr>
        <p:spPr>
          <a:xfrm>
            <a:off x="685799" y="1395256"/>
            <a:ext cx="11330610" cy="424732"/>
          </a:xfrm>
          <a:prstGeom prst="rect">
            <a:avLst/>
          </a:prstGeom>
          <a:noFill/>
        </p:spPr>
        <p:txBody>
          <a:bodyPr wrap="square">
            <a:spAutoFit/>
          </a:bodyPr>
          <a:lstStyle/>
          <a:p>
            <a:pPr marL="7938" lvl="1">
              <a:lnSpc>
                <a:spcPct val="90000"/>
              </a:lnSpc>
              <a:spcBef>
                <a:spcPts val="500"/>
              </a:spcBef>
              <a:defRPr/>
            </a:pPr>
            <a:r>
              <a:rPr kumimoji="0" lang="en-US" sz="2400" i="0" u="none" strike="noStrike" kern="1200" cap="none" spc="0" normalizeH="0" baseline="0" noProof="0" dirty="0">
                <a:ln>
                  <a:noFill/>
                </a:ln>
                <a:solidFill>
                  <a:srgbClr val="6A7074"/>
                </a:solidFill>
                <a:effectLst/>
                <a:uLnTx/>
                <a:uFillTx/>
                <a:latin typeface="Avenir Next LT Pro"/>
                <a:ea typeface="+mn-ea"/>
                <a:cs typeface="+mn-cs"/>
              </a:rPr>
              <a:t>Overview</a:t>
            </a:r>
            <a:endParaRPr kumimoji="0" lang="en-US" sz="2000" i="0" u="none" strike="noStrike" kern="1200" cap="none" spc="0" normalizeH="0" baseline="0" noProof="0" dirty="0">
              <a:ln>
                <a:noFill/>
              </a:ln>
              <a:solidFill>
                <a:srgbClr val="6A7074"/>
              </a:solidFill>
              <a:effectLst/>
              <a:uLnTx/>
              <a:uFillTx/>
              <a:latin typeface="Avenir Next LT Pro"/>
              <a:ea typeface="+mn-ea"/>
              <a:cs typeface="+mn-cs"/>
            </a:endParaRPr>
          </a:p>
        </p:txBody>
      </p:sp>
    </p:spTree>
    <p:extLst>
      <p:ext uri="{BB962C8B-B14F-4D97-AF65-F5344CB8AC3E}">
        <p14:creationId xmlns:p14="http://schemas.microsoft.com/office/powerpoint/2010/main" val="3911292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6E693B54-ECFD-E433-0F2B-838CA7D4BBB2}"/>
              </a:ext>
            </a:extLst>
          </p:cNvPr>
          <p:cNvSpPr txBox="1">
            <a:spLocks/>
          </p:cNvSpPr>
          <p:nvPr/>
        </p:nvSpPr>
        <p:spPr>
          <a:xfrm>
            <a:off x="685800" y="681037"/>
            <a:ext cx="10820400" cy="426721"/>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62A2"/>
                </a:solidFill>
                <a:latin typeface="Avenir Next LT Pro"/>
              </a:rPr>
              <a:t>Registering in </a:t>
            </a:r>
            <a:r>
              <a:rPr lang="en-US" dirty="0" err="1">
                <a:solidFill>
                  <a:srgbClr val="0062A2"/>
                </a:solidFill>
                <a:latin typeface="Avenir Next LT Pro"/>
              </a:rPr>
              <a:t>OneKBP</a:t>
            </a:r>
            <a:endParaRPr kumimoji="0" lang="en-US" sz="3200" b="1" i="0" u="none" strike="noStrike" kern="1200" cap="none" spc="0" normalizeH="0" baseline="0" noProof="0" dirty="0">
              <a:ln>
                <a:noFill/>
              </a:ln>
              <a:solidFill>
                <a:srgbClr val="0062A2"/>
              </a:solidFill>
              <a:effectLst/>
              <a:uLnTx/>
              <a:uFillTx/>
              <a:latin typeface="Avenir Next LT Pro"/>
              <a:ea typeface="+mj-ea"/>
              <a:cs typeface="+mj-cs"/>
            </a:endParaRPr>
          </a:p>
        </p:txBody>
      </p:sp>
      <p:pic>
        <p:nvPicPr>
          <p:cNvPr id="7" name="Picture 6" descr="Logo&#10;&#10;Description automatically generated with low confidence">
            <a:extLst>
              <a:ext uri="{FF2B5EF4-FFF2-40B4-BE49-F238E27FC236}">
                <a16:creationId xmlns:a16="http://schemas.microsoft.com/office/drawing/2014/main" id="{C9054A51-CAA8-8A20-B561-AC07C635B1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030" y="6337311"/>
            <a:ext cx="2180872" cy="416471"/>
          </a:xfrm>
          <a:prstGeom prst="rect">
            <a:avLst/>
          </a:prstGeom>
        </p:spPr>
      </p:pic>
      <p:pic>
        <p:nvPicPr>
          <p:cNvPr id="4" name="Picture 8" descr="Graphical user interface, application&#10;&#10;Description automatically generated">
            <a:extLst>
              <a:ext uri="{FF2B5EF4-FFF2-40B4-BE49-F238E27FC236}">
                <a16:creationId xmlns:a16="http://schemas.microsoft.com/office/drawing/2014/main" id="{96BBEB33-F5E3-7B80-9841-1D46D4D56091}"/>
              </a:ext>
            </a:extLst>
          </p:cNvPr>
          <p:cNvPicPr>
            <a:picLocks noChangeAspect="1"/>
          </p:cNvPicPr>
          <p:nvPr/>
        </p:nvPicPr>
        <p:blipFill>
          <a:blip r:embed="rId3"/>
          <a:stretch>
            <a:fillRect/>
          </a:stretch>
        </p:blipFill>
        <p:spPr>
          <a:xfrm>
            <a:off x="1633537" y="1605280"/>
            <a:ext cx="10240102" cy="4327727"/>
          </a:xfrm>
          <a:prstGeom prst="rect">
            <a:avLst/>
          </a:prstGeom>
        </p:spPr>
      </p:pic>
      <p:sp>
        <p:nvSpPr>
          <p:cNvPr id="8" name="TextBox 7">
            <a:extLst>
              <a:ext uri="{FF2B5EF4-FFF2-40B4-BE49-F238E27FC236}">
                <a16:creationId xmlns:a16="http://schemas.microsoft.com/office/drawing/2014/main" id="{1CDD75E6-F30E-97D5-E190-88145357A3F8}"/>
              </a:ext>
            </a:extLst>
          </p:cNvPr>
          <p:cNvSpPr txBox="1"/>
          <p:nvPr/>
        </p:nvSpPr>
        <p:spPr>
          <a:xfrm>
            <a:off x="685798" y="1395255"/>
            <a:ext cx="12820652" cy="424732"/>
          </a:xfrm>
          <a:prstGeom prst="rect">
            <a:avLst/>
          </a:prstGeom>
          <a:noFill/>
        </p:spPr>
        <p:txBody>
          <a:bodyPr wrap="square">
            <a:spAutoFit/>
          </a:bodyPr>
          <a:lstStyle/>
          <a:p>
            <a:pPr marL="7938" lvl="1">
              <a:lnSpc>
                <a:spcPct val="90000"/>
              </a:lnSpc>
              <a:spcBef>
                <a:spcPts val="500"/>
              </a:spcBef>
              <a:defRPr/>
            </a:pPr>
            <a:r>
              <a:rPr lang="en-US" sz="2400" dirty="0">
                <a:solidFill>
                  <a:srgbClr val="6A7074"/>
                </a:solidFill>
                <a:latin typeface="Avenir Next LT Pro"/>
              </a:rPr>
              <a:t>Go to</a:t>
            </a:r>
            <a:r>
              <a:rPr kumimoji="0" lang="en-US" sz="2400" i="0" u="none" strike="noStrike" kern="1200" cap="none" spc="0" normalizeH="0" baseline="0" noProof="0" dirty="0">
                <a:ln>
                  <a:noFill/>
                </a:ln>
                <a:solidFill>
                  <a:srgbClr val="6A7074"/>
                </a:solidFill>
                <a:effectLst/>
                <a:uLnTx/>
                <a:uFillTx/>
                <a:latin typeface="Avenir Next LT Pro"/>
                <a:ea typeface="+mn-ea"/>
                <a:cs typeface="+mn-cs"/>
              </a:rPr>
              <a:t>: </a:t>
            </a:r>
            <a:r>
              <a:rPr kumimoji="0" lang="en-US" sz="2000" i="0" u="none" strike="noStrike" kern="1200" cap="none" spc="0" normalizeH="0" baseline="0" noProof="0" dirty="0">
                <a:ln>
                  <a:noFill/>
                </a:ln>
                <a:solidFill>
                  <a:srgbClr val="6A7074"/>
                </a:solidFill>
                <a:effectLst/>
                <a:uLnTx/>
                <a:uFillTx/>
                <a:latin typeface="Avenir Next LT Pro"/>
                <a:ea typeface="+mn-ea"/>
                <a:cs typeface="+mn-cs"/>
              </a:rPr>
              <a:t> </a:t>
            </a:r>
            <a:r>
              <a:rPr lang="en-US" sz="2400" dirty="0">
                <a:hlinkClick r:id="rId4"/>
              </a:rPr>
              <a:t>vwgroupsupply.com</a:t>
            </a:r>
            <a:endParaRPr kumimoji="0" lang="en-US" sz="2400" i="0" u="none" strike="noStrike" kern="1200" cap="none" spc="0" normalizeH="0" baseline="0" noProof="0" dirty="0">
              <a:ln>
                <a:noFill/>
              </a:ln>
              <a:effectLst/>
              <a:uLnTx/>
              <a:uFillTx/>
              <a:latin typeface="Avenir Next LT Pro"/>
              <a:ea typeface="+mn-ea"/>
              <a:cs typeface="+mn-cs"/>
            </a:endParaRPr>
          </a:p>
        </p:txBody>
      </p:sp>
    </p:spTree>
    <p:extLst>
      <p:ext uri="{BB962C8B-B14F-4D97-AF65-F5344CB8AC3E}">
        <p14:creationId xmlns:p14="http://schemas.microsoft.com/office/powerpoint/2010/main" val="1226952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6E693B54-ECFD-E433-0F2B-838CA7D4BBB2}"/>
              </a:ext>
            </a:extLst>
          </p:cNvPr>
          <p:cNvSpPr txBox="1">
            <a:spLocks/>
          </p:cNvSpPr>
          <p:nvPr/>
        </p:nvSpPr>
        <p:spPr>
          <a:xfrm>
            <a:off x="685800" y="681037"/>
            <a:ext cx="10820400" cy="426721"/>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62A2"/>
                </a:solidFill>
                <a:latin typeface="Avenir Next LT Pro"/>
              </a:rPr>
              <a:t>Registering in </a:t>
            </a:r>
            <a:r>
              <a:rPr lang="en-US" dirty="0" err="1">
                <a:solidFill>
                  <a:srgbClr val="0062A2"/>
                </a:solidFill>
                <a:latin typeface="Avenir Next LT Pro"/>
              </a:rPr>
              <a:t>OneKBP</a:t>
            </a:r>
            <a:endParaRPr kumimoji="0" lang="en-US" sz="3200" b="1" i="0" u="none" strike="noStrike" kern="1200" cap="none" spc="0" normalizeH="0" baseline="0" noProof="0" dirty="0">
              <a:ln>
                <a:noFill/>
              </a:ln>
              <a:solidFill>
                <a:srgbClr val="0062A2"/>
              </a:solidFill>
              <a:effectLst/>
              <a:uLnTx/>
              <a:uFillTx/>
              <a:latin typeface="Avenir Next LT Pro"/>
              <a:ea typeface="+mj-ea"/>
              <a:cs typeface="+mj-cs"/>
            </a:endParaRPr>
          </a:p>
        </p:txBody>
      </p:sp>
      <p:pic>
        <p:nvPicPr>
          <p:cNvPr id="7" name="Picture 6" descr="Logo&#10;&#10;Description automatically generated with low confidence">
            <a:extLst>
              <a:ext uri="{FF2B5EF4-FFF2-40B4-BE49-F238E27FC236}">
                <a16:creationId xmlns:a16="http://schemas.microsoft.com/office/drawing/2014/main" id="{C9054A51-CAA8-8A20-B561-AC07C635B1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030" y="6337311"/>
            <a:ext cx="2180872" cy="416471"/>
          </a:xfrm>
          <a:prstGeom prst="rect">
            <a:avLst/>
          </a:prstGeom>
        </p:spPr>
      </p:pic>
      <p:sp>
        <p:nvSpPr>
          <p:cNvPr id="8" name="TextBox 7">
            <a:extLst>
              <a:ext uri="{FF2B5EF4-FFF2-40B4-BE49-F238E27FC236}">
                <a16:creationId xmlns:a16="http://schemas.microsoft.com/office/drawing/2014/main" id="{1CDD75E6-F30E-97D5-E190-88145357A3F8}"/>
              </a:ext>
            </a:extLst>
          </p:cNvPr>
          <p:cNvSpPr txBox="1"/>
          <p:nvPr/>
        </p:nvSpPr>
        <p:spPr>
          <a:xfrm>
            <a:off x="685799" y="1395256"/>
            <a:ext cx="11330610" cy="765851"/>
          </a:xfrm>
          <a:prstGeom prst="rect">
            <a:avLst/>
          </a:prstGeom>
          <a:noFill/>
        </p:spPr>
        <p:txBody>
          <a:bodyPr wrap="square">
            <a:spAutoFit/>
          </a:bodyPr>
          <a:lstStyle/>
          <a:p>
            <a:pPr marL="7938" lvl="1">
              <a:lnSpc>
                <a:spcPct val="90000"/>
              </a:lnSpc>
              <a:spcBef>
                <a:spcPts val="500"/>
              </a:spcBef>
              <a:defRPr/>
            </a:pPr>
            <a:r>
              <a:rPr lang="en-US" sz="2400" dirty="0">
                <a:solidFill>
                  <a:srgbClr val="6A7074"/>
                </a:solidFill>
                <a:latin typeface="Avenir Next LT Pro"/>
              </a:rPr>
              <a:t>Starting the Process:</a:t>
            </a:r>
            <a:endParaRPr kumimoji="0" lang="en-US" sz="2000" i="0" u="none" strike="noStrike" kern="1200" cap="none" spc="0" normalizeH="0" baseline="0" noProof="0" dirty="0">
              <a:ln>
                <a:noFill/>
              </a:ln>
              <a:solidFill>
                <a:srgbClr val="6A7074"/>
              </a:solidFill>
              <a:effectLst/>
              <a:uLnTx/>
              <a:uFillTx/>
              <a:latin typeface="Avenir Next LT Pro"/>
              <a:ea typeface="+mn-ea"/>
              <a:cs typeface="+mn-cs"/>
            </a:endParaRPr>
          </a:p>
          <a:p>
            <a:pPr marL="7938" lvl="1">
              <a:lnSpc>
                <a:spcPct val="90000"/>
              </a:lnSpc>
              <a:spcBef>
                <a:spcPts val="500"/>
              </a:spcBef>
              <a:defRPr/>
            </a:pPr>
            <a:r>
              <a:rPr kumimoji="0" lang="en-US" sz="2000" i="0" u="none" strike="noStrike" kern="1200" cap="none" spc="0" normalizeH="0" baseline="0" noProof="0" dirty="0">
                <a:ln>
                  <a:noFill/>
                </a:ln>
                <a:effectLst/>
                <a:uLnTx/>
                <a:uFillTx/>
                <a:latin typeface="Avenir Next LT Pro"/>
                <a:ea typeface="+mn-ea"/>
                <a:cs typeface="+mn-cs"/>
              </a:rPr>
              <a:t> </a:t>
            </a:r>
          </a:p>
        </p:txBody>
      </p:sp>
      <p:pic>
        <p:nvPicPr>
          <p:cNvPr id="2" name="Picture 8" descr="Graphical user interface, application&#10;&#10;Description automatically generated">
            <a:extLst>
              <a:ext uri="{FF2B5EF4-FFF2-40B4-BE49-F238E27FC236}">
                <a16:creationId xmlns:a16="http://schemas.microsoft.com/office/drawing/2014/main" id="{B6A5D163-C434-1A4B-81FF-CC2D52CAAB90}"/>
              </a:ext>
            </a:extLst>
          </p:cNvPr>
          <p:cNvPicPr>
            <a:picLocks noChangeAspect="1"/>
          </p:cNvPicPr>
          <p:nvPr/>
        </p:nvPicPr>
        <p:blipFill>
          <a:blip r:embed="rId3"/>
          <a:stretch>
            <a:fillRect/>
          </a:stretch>
        </p:blipFill>
        <p:spPr>
          <a:xfrm>
            <a:off x="1685924" y="1895476"/>
            <a:ext cx="10162252" cy="3720306"/>
          </a:xfrm>
          <a:prstGeom prst="rect">
            <a:avLst/>
          </a:prstGeom>
        </p:spPr>
      </p:pic>
    </p:spTree>
    <p:extLst>
      <p:ext uri="{BB962C8B-B14F-4D97-AF65-F5344CB8AC3E}">
        <p14:creationId xmlns:p14="http://schemas.microsoft.com/office/powerpoint/2010/main" val="1124982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1">
            <a:extLst>
              <a:ext uri="{FF2B5EF4-FFF2-40B4-BE49-F238E27FC236}">
                <a16:creationId xmlns:a16="http://schemas.microsoft.com/office/drawing/2014/main" id="{6E693B54-ECFD-E433-0F2B-838CA7D4BBB2}"/>
              </a:ext>
            </a:extLst>
          </p:cNvPr>
          <p:cNvSpPr txBox="1">
            <a:spLocks/>
          </p:cNvSpPr>
          <p:nvPr/>
        </p:nvSpPr>
        <p:spPr>
          <a:xfrm>
            <a:off x="685800" y="681037"/>
            <a:ext cx="10820400" cy="426721"/>
          </a:xfrm>
          <a:prstGeom prst="rect">
            <a:avLst/>
          </a:prstGeom>
        </p:spPr>
        <p:txBody>
          <a:bodyPr vert="horz" lIns="0" tIns="0" rIns="91440" bIns="45720" rtlCol="0" anchor="t">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62A2"/>
                </a:solidFill>
                <a:latin typeface="Avenir Next LT Pro"/>
              </a:rPr>
              <a:t>Registering in </a:t>
            </a:r>
            <a:r>
              <a:rPr lang="en-US" dirty="0" err="1">
                <a:solidFill>
                  <a:srgbClr val="0062A2"/>
                </a:solidFill>
                <a:latin typeface="Avenir Next LT Pro"/>
              </a:rPr>
              <a:t>OneKBP</a:t>
            </a:r>
            <a:endParaRPr kumimoji="0" lang="en-US" sz="3200" b="1" i="0" u="none" strike="noStrike" kern="1200" cap="none" spc="0" normalizeH="0" baseline="0" noProof="0" dirty="0">
              <a:ln>
                <a:noFill/>
              </a:ln>
              <a:solidFill>
                <a:srgbClr val="0062A2"/>
              </a:solidFill>
              <a:effectLst/>
              <a:uLnTx/>
              <a:uFillTx/>
              <a:latin typeface="Avenir Next LT Pro"/>
              <a:ea typeface="+mj-ea"/>
              <a:cs typeface="+mj-cs"/>
            </a:endParaRPr>
          </a:p>
        </p:txBody>
      </p:sp>
      <p:pic>
        <p:nvPicPr>
          <p:cNvPr id="7" name="Picture 6" descr="Logo&#10;&#10;Description automatically generated with low confidence">
            <a:extLst>
              <a:ext uri="{FF2B5EF4-FFF2-40B4-BE49-F238E27FC236}">
                <a16:creationId xmlns:a16="http://schemas.microsoft.com/office/drawing/2014/main" id="{C9054A51-CAA8-8A20-B561-AC07C635B1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1030" y="6337311"/>
            <a:ext cx="2180872" cy="416471"/>
          </a:xfrm>
          <a:prstGeom prst="rect">
            <a:avLst/>
          </a:prstGeom>
        </p:spPr>
      </p:pic>
      <p:sp>
        <p:nvSpPr>
          <p:cNvPr id="8" name="TextBox 7">
            <a:extLst>
              <a:ext uri="{FF2B5EF4-FFF2-40B4-BE49-F238E27FC236}">
                <a16:creationId xmlns:a16="http://schemas.microsoft.com/office/drawing/2014/main" id="{1CDD75E6-F30E-97D5-E190-88145357A3F8}"/>
              </a:ext>
            </a:extLst>
          </p:cNvPr>
          <p:cNvSpPr txBox="1"/>
          <p:nvPr/>
        </p:nvSpPr>
        <p:spPr>
          <a:xfrm>
            <a:off x="685799" y="1395256"/>
            <a:ext cx="11330610" cy="765851"/>
          </a:xfrm>
          <a:prstGeom prst="rect">
            <a:avLst/>
          </a:prstGeom>
          <a:noFill/>
        </p:spPr>
        <p:txBody>
          <a:bodyPr wrap="square">
            <a:spAutoFit/>
          </a:bodyPr>
          <a:lstStyle/>
          <a:p>
            <a:pPr marL="7938" lvl="1">
              <a:lnSpc>
                <a:spcPct val="90000"/>
              </a:lnSpc>
              <a:spcBef>
                <a:spcPts val="500"/>
              </a:spcBef>
              <a:defRPr/>
            </a:pPr>
            <a:r>
              <a:rPr lang="en-US" sz="2400" dirty="0">
                <a:solidFill>
                  <a:srgbClr val="6A7074"/>
                </a:solidFill>
                <a:latin typeface="Avenir Next LT Pro"/>
              </a:rPr>
              <a:t>General Information:</a:t>
            </a:r>
            <a:endParaRPr kumimoji="0" lang="en-US" sz="2000" i="0" u="none" strike="noStrike" kern="1200" cap="none" spc="0" normalizeH="0" baseline="0" noProof="0" dirty="0">
              <a:ln>
                <a:noFill/>
              </a:ln>
              <a:solidFill>
                <a:srgbClr val="6A7074"/>
              </a:solidFill>
              <a:effectLst/>
              <a:uLnTx/>
              <a:uFillTx/>
              <a:latin typeface="Avenir Next LT Pro"/>
              <a:ea typeface="+mn-ea"/>
              <a:cs typeface="+mn-cs"/>
            </a:endParaRPr>
          </a:p>
          <a:p>
            <a:pPr marL="7938" lvl="1">
              <a:lnSpc>
                <a:spcPct val="90000"/>
              </a:lnSpc>
              <a:spcBef>
                <a:spcPts val="500"/>
              </a:spcBef>
              <a:defRPr/>
            </a:pPr>
            <a:r>
              <a:rPr kumimoji="0" lang="en-US" sz="2000" i="0" u="none" strike="noStrike" kern="1200" cap="none" spc="0" normalizeH="0" baseline="0" noProof="0" dirty="0">
                <a:ln>
                  <a:noFill/>
                </a:ln>
                <a:effectLst/>
                <a:uLnTx/>
                <a:uFillTx/>
                <a:latin typeface="Avenir Next LT Pro"/>
                <a:ea typeface="+mn-ea"/>
                <a:cs typeface="+mn-cs"/>
              </a:rPr>
              <a:t> </a:t>
            </a:r>
          </a:p>
        </p:txBody>
      </p:sp>
      <p:pic>
        <p:nvPicPr>
          <p:cNvPr id="4" name="Picture 4" descr="Graphical user interface, text, application, Teams&#10;&#10;Description automatically generated">
            <a:extLst>
              <a:ext uri="{FF2B5EF4-FFF2-40B4-BE49-F238E27FC236}">
                <a16:creationId xmlns:a16="http://schemas.microsoft.com/office/drawing/2014/main" id="{91EA6686-D1BE-0A34-46BB-27EEBB33B559}"/>
              </a:ext>
            </a:extLst>
          </p:cNvPr>
          <p:cNvPicPr>
            <a:picLocks noChangeAspect="1"/>
          </p:cNvPicPr>
          <p:nvPr/>
        </p:nvPicPr>
        <p:blipFill>
          <a:blip r:embed="rId3"/>
          <a:stretch>
            <a:fillRect/>
          </a:stretch>
        </p:blipFill>
        <p:spPr>
          <a:xfrm>
            <a:off x="705035" y="1933575"/>
            <a:ext cx="11134024" cy="3926898"/>
          </a:xfrm>
          <a:prstGeom prst="rect">
            <a:avLst/>
          </a:prstGeom>
        </p:spPr>
      </p:pic>
    </p:spTree>
    <p:extLst>
      <p:ext uri="{BB962C8B-B14F-4D97-AF65-F5344CB8AC3E}">
        <p14:creationId xmlns:p14="http://schemas.microsoft.com/office/powerpoint/2010/main" val="4238193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avistar 2022">
  <a:themeElements>
    <a:clrScheme name="Navistart Template 03">
      <a:dk1>
        <a:srgbClr val="333C42"/>
      </a:dk1>
      <a:lt1>
        <a:srgbClr val="FFFFFF"/>
      </a:lt1>
      <a:dk2>
        <a:srgbClr val="0062A2"/>
      </a:dk2>
      <a:lt2>
        <a:srgbClr val="6A7074"/>
      </a:lt2>
      <a:accent1>
        <a:srgbClr val="0062A2"/>
      </a:accent1>
      <a:accent2>
        <a:srgbClr val="415E30"/>
      </a:accent2>
      <a:accent3>
        <a:srgbClr val="0D4383"/>
      </a:accent3>
      <a:accent4>
        <a:srgbClr val="6B7074"/>
      </a:accent4>
      <a:accent5>
        <a:srgbClr val="24556F"/>
      </a:accent5>
      <a:accent6>
        <a:srgbClr val="5E66B0"/>
      </a:accent6>
      <a:hlink>
        <a:srgbClr val="0062A1"/>
      </a:hlink>
      <a:folHlink>
        <a:srgbClr val="0062A1"/>
      </a:folHlink>
    </a:clrScheme>
    <a:fontScheme name="Custom 45">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0b0e1d4-e54a-468e-9c33-9dd9a57e6c3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21DCE5DFC46F42B026D3B89BF4E8EF" ma:contentTypeVersion="3" ma:contentTypeDescription="Create a new document." ma:contentTypeScope="" ma:versionID="ecbe46f49f96510c5ee4e8bf35d62c7b">
  <xsd:schema xmlns:xsd="http://www.w3.org/2001/XMLSchema" xmlns:xs="http://www.w3.org/2001/XMLSchema" xmlns:p="http://schemas.microsoft.com/office/2006/metadata/properties" xmlns:ns3="40b0e1d4-e54a-468e-9c33-9dd9a57e6c3c" targetNamespace="http://schemas.microsoft.com/office/2006/metadata/properties" ma:root="true" ma:fieldsID="32039b4a7f3e5342fe4b33cee18c8c84" ns3:_="">
    <xsd:import namespace="40b0e1d4-e54a-468e-9c33-9dd9a57e6c3c"/>
    <xsd:element name="properties">
      <xsd:complexType>
        <xsd:sequence>
          <xsd:element name="documentManagement">
            <xsd:complexType>
              <xsd:all>
                <xsd:element ref="ns3:MediaServiceMetadata" minOccurs="0"/>
                <xsd:element ref="ns3:MediaServiceFastMetadata"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b0e1d4-e54a-468e-9c33-9dd9a57e6c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72F91E-B8C9-4E97-8CF6-AAC2B4FFE80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0b0e1d4-e54a-468e-9c33-9dd9a57e6c3c"/>
    <ds:schemaRef ds:uri="http://www.w3.org/XML/1998/namespace"/>
    <ds:schemaRef ds:uri="http://purl.org/dc/dcmitype/"/>
  </ds:schemaRefs>
</ds:datastoreItem>
</file>

<file path=customXml/itemProps2.xml><?xml version="1.0" encoding="utf-8"?>
<ds:datastoreItem xmlns:ds="http://schemas.openxmlformats.org/officeDocument/2006/customXml" ds:itemID="{65DA5D76-C629-4198-89B3-4A01F52D80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b0e1d4-e54a-468e-9c33-9dd9a57e6c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23ABC9-2091-480A-90F3-6322441462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1315</TotalTime>
  <Words>782</Words>
  <Application>Microsoft Office PowerPoint</Application>
  <PresentationFormat>Widescreen</PresentationFormat>
  <Paragraphs>150</Paragraphs>
  <Slides>36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Arial</vt:lpstr>
      <vt:lpstr>Avenir Next LT Pro</vt:lpstr>
      <vt:lpstr>Avenir Next LT Pro Demi</vt:lpstr>
      <vt:lpstr>Calibri</vt:lpstr>
      <vt:lpstr>Calibri Light</vt:lpstr>
      <vt:lpstr>Google Sans</vt:lpstr>
      <vt:lpstr>Wingdings</vt:lpstr>
      <vt:lpstr>Office Theme</vt:lpstr>
      <vt:lpstr>Navistar 2022</vt:lpstr>
      <vt:lpstr>PowerPoint Presentation</vt:lpstr>
      <vt:lpstr>Table of Contents</vt:lpstr>
      <vt:lpstr>Acquiring DUNS Number</vt:lpstr>
      <vt:lpstr>PowerPoint Presentation</vt:lpstr>
      <vt:lpstr>Registering in OneKBP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Completing S-Rating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Navistar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Frangul, William</dc:creator>
  <cp:lastModifiedBy>Frangul, William</cp:lastModifiedBy>
  <cp:revision>1</cp:revision>
  <dcterms:created xsi:type="dcterms:W3CDTF">2023-05-18T20:05:13Z</dcterms:created>
  <dcterms:modified xsi:type="dcterms:W3CDTF">2023-05-22T13:44:51Z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0x010100FF21DCE5DFC46F42B026D3B89BF4E8EF</vt:lpwstr>
  </property>
</Properties>
</file>